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5" r:id="rId1"/>
  </p:sldMasterIdLst>
  <p:sldIdLst>
    <p:sldId id="256" r:id="rId2"/>
    <p:sldId id="257" r:id="rId3"/>
    <p:sldId id="267" r:id="rId4"/>
    <p:sldId id="268" r:id="rId5"/>
    <p:sldId id="259" r:id="rId6"/>
    <p:sldId id="258" r:id="rId7"/>
    <p:sldId id="260" r:id="rId8"/>
    <p:sldId id="261" r:id="rId9"/>
    <p:sldId id="266" r:id="rId10"/>
    <p:sldId id="270" r:id="rId11"/>
    <p:sldId id="262" r:id="rId12"/>
    <p:sldId id="263" r:id="rId13"/>
    <p:sldId id="269"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25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5899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74468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50671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96074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621677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37584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9324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695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948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7171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619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14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090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190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47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395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86B75A-687E-405C-8A0B-8D00578BA2C3}" type="datetimeFigureOut">
              <a:rPr lang="en-US" smtClean="0"/>
              <a:pPr/>
              <a:t>8/7/2019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106902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 id="2147483982"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Advocacy in the </a:t>
            </a:r>
            <a:r>
              <a:rPr lang="en-US" dirty="0" err="1" smtClean="0"/>
              <a:t>CoC</a:t>
            </a:r>
            <a:endParaRPr lang="en-US" dirty="0"/>
          </a:p>
        </p:txBody>
      </p:sp>
      <p:sp>
        <p:nvSpPr>
          <p:cNvPr id="3" name="Subtitle 2"/>
          <p:cNvSpPr>
            <a:spLocks noGrp="1"/>
          </p:cNvSpPr>
          <p:nvPr>
            <p:ph type="subTitle" idx="1"/>
          </p:nvPr>
        </p:nvSpPr>
        <p:spPr/>
        <p:txBody>
          <a:bodyPr/>
          <a:lstStyle/>
          <a:p>
            <a:r>
              <a:rPr lang="en-US" dirty="0" smtClean="0"/>
              <a:t>Emily Kenney, LCSW</a:t>
            </a:r>
          </a:p>
          <a:p>
            <a:r>
              <a:rPr lang="en-US" dirty="0" smtClean="0"/>
              <a:t>WI Housing First Coalition</a:t>
            </a:r>
            <a:endParaRPr lang="en-US" dirty="0"/>
          </a:p>
        </p:txBody>
      </p:sp>
    </p:spTree>
    <p:extLst>
      <p:ext uri="{BB962C8B-B14F-4D97-AF65-F5344CB8AC3E}">
        <p14:creationId xmlns:p14="http://schemas.microsoft.com/office/powerpoint/2010/main" val="417175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p:txBody>
          <a:bodyPr/>
          <a:lstStyle/>
          <a:p>
            <a:pPr marL="0" indent="0">
              <a:buNone/>
            </a:pPr>
            <a:r>
              <a:rPr lang="en-US" dirty="0"/>
              <a:t>The Housing First Coalition brings together agencies that directly or indirectly support those who might experience homelessness. We bring in experts to encourage that agencies who provide services to those experiencing homelessness are doing so with the Housing First philosophy. We provide technical assistance to help agencies embrace Housing First. And we educate policy and decision makers on what is needed to use Housing First to end homelessness.</a:t>
            </a:r>
            <a:endParaRPr lang="en-US" dirty="0"/>
          </a:p>
        </p:txBody>
      </p:sp>
    </p:spTree>
    <p:extLst>
      <p:ext uri="{BB962C8B-B14F-4D97-AF65-F5344CB8AC3E}">
        <p14:creationId xmlns:p14="http://schemas.microsoft.com/office/powerpoint/2010/main" val="424239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our last Town Hall, our annual tasks:</a:t>
            </a:r>
            <a:endParaRPr lang="en-US" dirty="0"/>
          </a:p>
        </p:txBody>
      </p:sp>
      <p:sp>
        <p:nvSpPr>
          <p:cNvPr id="3" name="Content Placeholder 2"/>
          <p:cNvSpPr>
            <a:spLocks noGrp="1"/>
          </p:cNvSpPr>
          <p:nvPr>
            <p:ph idx="1"/>
          </p:nvPr>
        </p:nvSpPr>
        <p:spPr/>
        <p:txBody>
          <a:bodyPr/>
          <a:lstStyle/>
          <a:p>
            <a:r>
              <a:rPr lang="en-US" dirty="0" smtClean="0"/>
              <a:t>Regular Advocacy on increasing state dollars for flexible housing money</a:t>
            </a:r>
          </a:p>
          <a:p>
            <a:r>
              <a:rPr lang="en-US" dirty="0" smtClean="0"/>
              <a:t>Support the Medicaid Waiver</a:t>
            </a:r>
          </a:p>
          <a:p>
            <a:r>
              <a:rPr lang="en-US" dirty="0" smtClean="0"/>
              <a:t>Create a “blueprint” for implementing Housing First in the community</a:t>
            </a:r>
            <a:endParaRPr lang="en-US" dirty="0"/>
          </a:p>
        </p:txBody>
      </p:sp>
    </p:spTree>
    <p:extLst>
      <p:ext uri="{BB962C8B-B14F-4D97-AF65-F5344CB8AC3E}">
        <p14:creationId xmlns:p14="http://schemas.microsoft.com/office/powerpoint/2010/main" val="403215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Efforts</a:t>
            </a:r>
            <a:endParaRPr lang="en-US" dirty="0"/>
          </a:p>
        </p:txBody>
      </p:sp>
      <p:sp>
        <p:nvSpPr>
          <p:cNvPr id="3" name="Content Placeholder 2"/>
          <p:cNvSpPr>
            <a:spLocks noGrp="1"/>
          </p:cNvSpPr>
          <p:nvPr>
            <p:ph idx="1"/>
          </p:nvPr>
        </p:nvSpPr>
        <p:spPr/>
        <p:txBody>
          <a:bodyPr/>
          <a:lstStyle/>
          <a:p>
            <a:r>
              <a:rPr lang="en-US" dirty="0" smtClean="0"/>
              <a:t>March meeting with legislators</a:t>
            </a:r>
          </a:p>
          <a:p>
            <a:r>
              <a:rPr lang="en-US" dirty="0" smtClean="0"/>
              <a:t>Advocacy Day</a:t>
            </a:r>
          </a:p>
          <a:p>
            <a:pPr lvl="1"/>
            <a:r>
              <a:rPr lang="en-US" dirty="0" smtClean="0"/>
              <a:t>Budget asks</a:t>
            </a:r>
          </a:p>
          <a:p>
            <a:r>
              <a:rPr lang="en-US" dirty="0" smtClean="0"/>
              <a:t>Currently drafting a bill</a:t>
            </a:r>
          </a:p>
          <a:p>
            <a:r>
              <a:rPr lang="en-US" dirty="0" smtClean="0"/>
              <a:t>Conversations with the Governor’s office and the WI ICH</a:t>
            </a:r>
          </a:p>
          <a:p>
            <a:r>
              <a:rPr lang="en-US" dirty="0" smtClean="0"/>
              <a:t>Collaboration with the </a:t>
            </a:r>
            <a:r>
              <a:rPr lang="en-US" dirty="0" err="1" smtClean="0"/>
              <a:t>CoC</a:t>
            </a:r>
            <a:r>
              <a:rPr lang="en-US" dirty="0" smtClean="0"/>
              <a:t> Leads</a:t>
            </a:r>
            <a:endParaRPr lang="en-US" dirty="0"/>
          </a:p>
        </p:txBody>
      </p:sp>
    </p:spTree>
    <p:extLst>
      <p:ext uri="{BB962C8B-B14F-4D97-AF65-F5344CB8AC3E}">
        <p14:creationId xmlns:p14="http://schemas.microsoft.com/office/powerpoint/2010/main" val="4257110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Points</a:t>
            </a:r>
            <a:endParaRPr lang="en-US" dirty="0"/>
          </a:p>
        </p:txBody>
      </p:sp>
      <p:sp>
        <p:nvSpPr>
          <p:cNvPr id="3" name="Content Placeholder 2"/>
          <p:cNvSpPr>
            <a:spLocks noGrp="1"/>
          </p:cNvSpPr>
          <p:nvPr>
            <p:ph idx="1"/>
          </p:nvPr>
        </p:nvSpPr>
        <p:spPr>
          <a:xfrm>
            <a:off x="1484310" y="1879600"/>
            <a:ext cx="10018713" cy="4597399"/>
          </a:xfrm>
        </p:spPr>
        <p:txBody>
          <a:bodyPr>
            <a:normAutofit lnSpcReduction="10000"/>
          </a:bodyPr>
          <a:lstStyle/>
          <a:p>
            <a:r>
              <a:rPr lang="en-US" dirty="0" smtClean="0"/>
              <a:t>Housing </a:t>
            </a:r>
            <a:r>
              <a:rPr lang="en-US" i="1" dirty="0" smtClean="0"/>
              <a:t>is</a:t>
            </a:r>
            <a:r>
              <a:rPr lang="en-US" dirty="0" smtClean="0"/>
              <a:t> everybody’s responsibility</a:t>
            </a:r>
          </a:p>
          <a:p>
            <a:r>
              <a:rPr lang="en-US" dirty="0" smtClean="0"/>
              <a:t>Housing First works</a:t>
            </a:r>
          </a:p>
          <a:p>
            <a:pPr lvl="1"/>
            <a:r>
              <a:rPr lang="en-US" dirty="0" smtClean="0"/>
              <a:t>We’ve reduced homelessness in Wisconsin from over 6,000 to 4,900 since 2015 using Housing First</a:t>
            </a:r>
          </a:p>
          <a:p>
            <a:r>
              <a:rPr lang="en-US" dirty="0" smtClean="0"/>
              <a:t>Housing First is cheaper </a:t>
            </a:r>
          </a:p>
          <a:p>
            <a:pPr lvl="1"/>
            <a:r>
              <a:rPr lang="en-US" dirty="0" smtClean="0"/>
              <a:t>King County had a decrease in Medicaid costs by 53%</a:t>
            </a:r>
          </a:p>
          <a:p>
            <a:pPr lvl="1"/>
            <a:r>
              <a:rPr lang="en-US" dirty="0" smtClean="0"/>
              <a:t>Denver, CO had 34% fewer ER visits, 76% fewer jail stays</a:t>
            </a:r>
          </a:p>
          <a:p>
            <a:pPr lvl="1"/>
            <a:r>
              <a:rPr lang="en-US" dirty="0" smtClean="0"/>
              <a:t>Emergency Shelter can cost $23,000 more per year per person</a:t>
            </a:r>
            <a:r>
              <a:rPr lang="en-US" dirty="0"/>
              <a:t> </a:t>
            </a:r>
            <a:endParaRPr lang="en-US" dirty="0" smtClean="0"/>
          </a:p>
          <a:p>
            <a:r>
              <a:rPr lang="en-US" dirty="0" smtClean="0"/>
              <a:t>Services </a:t>
            </a:r>
            <a:r>
              <a:rPr lang="en-US" dirty="0"/>
              <a:t>are key</a:t>
            </a:r>
          </a:p>
          <a:p>
            <a:pPr lvl="1"/>
            <a:r>
              <a:rPr lang="en-US" dirty="0"/>
              <a:t>Medicaid waiver will allow us to recoup costs (and put those costs into housing dollars) for case management that is currently not covered</a:t>
            </a:r>
          </a:p>
        </p:txBody>
      </p:sp>
    </p:spTree>
    <p:extLst>
      <p:ext uri="{BB962C8B-B14F-4D97-AF65-F5344CB8AC3E}">
        <p14:creationId xmlns:p14="http://schemas.microsoft.com/office/powerpoint/2010/main" val="80653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be helpful to you?</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9463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get involved?</a:t>
            </a:r>
            <a:endParaRPr lang="en-US" dirty="0"/>
          </a:p>
        </p:txBody>
      </p:sp>
      <p:sp>
        <p:nvSpPr>
          <p:cNvPr id="3" name="Content Placeholder 2"/>
          <p:cNvSpPr>
            <a:spLocks noGrp="1"/>
          </p:cNvSpPr>
          <p:nvPr>
            <p:ph idx="1"/>
          </p:nvPr>
        </p:nvSpPr>
        <p:spPr>
          <a:xfrm>
            <a:off x="1484310" y="2184401"/>
            <a:ext cx="10018713" cy="3936999"/>
          </a:xfrm>
        </p:spPr>
        <p:txBody>
          <a:bodyPr/>
          <a:lstStyle/>
          <a:p>
            <a:r>
              <a:rPr lang="en-US" dirty="0" smtClean="0"/>
              <a:t>Become a member (as an individual or an organization)</a:t>
            </a:r>
          </a:p>
          <a:p>
            <a:pPr lvl="1"/>
            <a:r>
              <a:rPr lang="en-US" dirty="0"/>
              <a:t>https://www.wihousingfirstcoalition.org/membership</a:t>
            </a:r>
            <a:endParaRPr lang="en-US" dirty="0" smtClean="0"/>
          </a:p>
          <a:p>
            <a:r>
              <a:rPr lang="en-US" dirty="0" smtClean="0"/>
              <a:t>Like us on Facebook</a:t>
            </a:r>
          </a:p>
          <a:p>
            <a:pPr lvl="1"/>
            <a:r>
              <a:rPr lang="en-US" dirty="0"/>
              <a:t>https://www.facebook.com/wihousingfirstcoalition/</a:t>
            </a:r>
            <a:endParaRPr lang="en-US" dirty="0" smtClean="0"/>
          </a:p>
          <a:p>
            <a:r>
              <a:rPr lang="en-US" dirty="0" smtClean="0"/>
              <a:t>Talk to legislators, state and local</a:t>
            </a:r>
          </a:p>
          <a:p>
            <a:r>
              <a:rPr lang="en-US" dirty="0" smtClean="0"/>
              <a:t>Join a committee (stay tuned)</a:t>
            </a:r>
            <a:endParaRPr lang="en-US" dirty="0"/>
          </a:p>
        </p:txBody>
      </p:sp>
    </p:spTree>
    <p:extLst>
      <p:ext uri="{BB962C8B-B14F-4D97-AF65-F5344CB8AC3E}">
        <p14:creationId xmlns:p14="http://schemas.microsoft.com/office/powerpoint/2010/main" val="216523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landscape?</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This is a critical time for our housing movement and our country, when we face both extraordinary challenges and exhilarating possibilities. Despite the challenges – maybe </a:t>
            </a:r>
            <a:r>
              <a:rPr lang="en-US" i="1" dirty="0"/>
              <a:t>because</a:t>
            </a:r>
            <a:r>
              <a:rPr lang="en-US" dirty="0"/>
              <a:t> of them - I’ve never felt so hopeful, or so certain that we will achieve big, positive change together. In fact, we already are</a:t>
            </a:r>
            <a:r>
              <a:rPr lang="en-US" dirty="0" smtClean="0"/>
              <a:t>.” – Diane </a:t>
            </a:r>
            <a:r>
              <a:rPr lang="en-US" dirty="0" err="1" smtClean="0"/>
              <a:t>Yentel</a:t>
            </a:r>
            <a:r>
              <a:rPr lang="en-US" dirty="0" smtClean="0"/>
              <a:t>, CEO of the National Low Income Housing Coalition</a:t>
            </a:r>
            <a:endParaRPr lang="en-US" dirty="0"/>
          </a:p>
        </p:txBody>
      </p:sp>
    </p:spTree>
    <p:extLst>
      <p:ext uri="{BB962C8B-B14F-4D97-AF65-F5344CB8AC3E}">
        <p14:creationId xmlns:p14="http://schemas.microsoft.com/office/powerpoint/2010/main" val="58463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Landscape</a:t>
            </a:r>
            <a:endParaRPr lang="en-US" dirty="0"/>
          </a:p>
        </p:txBody>
      </p:sp>
      <p:sp>
        <p:nvSpPr>
          <p:cNvPr id="3" name="Content Placeholder 2"/>
          <p:cNvSpPr>
            <a:spLocks noGrp="1"/>
          </p:cNvSpPr>
          <p:nvPr>
            <p:ph idx="1"/>
          </p:nvPr>
        </p:nvSpPr>
        <p:spPr/>
        <p:txBody>
          <a:bodyPr/>
          <a:lstStyle/>
          <a:p>
            <a:r>
              <a:rPr lang="en-US" dirty="0" smtClean="0"/>
              <a:t>Decision-makers are interested in the topic of housing and homelessness</a:t>
            </a:r>
          </a:p>
          <a:p>
            <a:r>
              <a:rPr lang="en-US" dirty="0" smtClean="0"/>
              <a:t>There is a potential for funding</a:t>
            </a:r>
          </a:p>
          <a:p>
            <a:r>
              <a:rPr lang="en-US" dirty="0" smtClean="0"/>
              <a:t>If we’re not “in the room,” we won’t get a chance</a:t>
            </a:r>
          </a:p>
          <a:p>
            <a:r>
              <a:rPr lang="en-US" i="1" dirty="0" smtClean="0"/>
              <a:t>Increasing</a:t>
            </a:r>
            <a:r>
              <a:rPr lang="en-US" dirty="0" smtClean="0"/>
              <a:t> poverty</a:t>
            </a:r>
          </a:p>
        </p:txBody>
      </p:sp>
    </p:spTree>
    <p:extLst>
      <p:ext uri="{BB962C8B-B14F-4D97-AF65-F5344CB8AC3E}">
        <p14:creationId xmlns:p14="http://schemas.microsoft.com/office/powerpoint/2010/main" val="366984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Landscape</a:t>
            </a:r>
            <a:endParaRPr lang="en-US" dirty="0"/>
          </a:p>
        </p:txBody>
      </p:sp>
      <p:sp>
        <p:nvSpPr>
          <p:cNvPr id="3" name="Content Placeholder 2"/>
          <p:cNvSpPr>
            <a:spLocks noGrp="1"/>
          </p:cNvSpPr>
          <p:nvPr>
            <p:ph idx="1"/>
          </p:nvPr>
        </p:nvSpPr>
        <p:spPr/>
        <p:txBody>
          <a:bodyPr/>
          <a:lstStyle/>
          <a:p>
            <a:r>
              <a:rPr lang="en-US" dirty="0" smtClean="0"/>
              <a:t>Push for doing more with less (more collaboration)</a:t>
            </a:r>
          </a:p>
          <a:p>
            <a:r>
              <a:rPr lang="en-US" dirty="0" smtClean="0"/>
              <a:t>Advocacy is harder- outside lobbies are very strong</a:t>
            </a:r>
          </a:p>
          <a:p>
            <a:pPr lvl="1"/>
            <a:r>
              <a:rPr lang="en-US" dirty="0" smtClean="0"/>
              <a:t>Advocacy presentation with Gary </a:t>
            </a:r>
            <a:r>
              <a:rPr lang="en-US" dirty="0" err="1" smtClean="0"/>
              <a:t>Goyke</a:t>
            </a:r>
            <a:r>
              <a:rPr lang="en-US" dirty="0" smtClean="0"/>
              <a:t> at the Home for Everyone Conference</a:t>
            </a:r>
            <a:endParaRPr lang="en-US" dirty="0"/>
          </a:p>
        </p:txBody>
      </p:sp>
    </p:spTree>
    <p:extLst>
      <p:ext uri="{BB962C8B-B14F-4D97-AF65-F5344CB8AC3E}">
        <p14:creationId xmlns:p14="http://schemas.microsoft.com/office/powerpoint/2010/main" val="247437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advocate?</a:t>
            </a:r>
            <a:endParaRPr lang="en-US" dirty="0"/>
          </a:p>
        </p:txBody>
      </p:sp>
      <p:sp>
        <p:nvSpPr>
          <p:cNvPr id="3" name="Content Placeholder 2"/>
          <p:cNvSpPr>
            <a:spLocks noGrp="1"/>
          </p:cNvSpPr>
          <p:nvPr>
            <p:ph idx="1"/>
          </p:nvPr>
        </p:nvSpPr>
        <p:spPr/>
        <p:txBody>
          <a:bodyPr/>
          <a:lstStyle/>
          <a:p>
            <a:r>
              <a:rPr lang="en-US" dirty="0" smtClean="0"/>
              <a:t>YES </a:t>
            </a:r>
            <a:r>
              <a:rPr lang="en-US" dirty="0" err="1" smtClean="0"/>
              <a:t>YES</a:t>
            </a:r>
            <a:r>
              <a:rPr lang="en-US" dirty="0" smtClean="0"/>
              <a:t> YES!!!</a:t>
            </a:r>
          </a:p>
          <a:p>
            <a:r>
              <a:rPr lang="en-US" dirty="0" smtClean="0"/>
              <a:t>In fact, it is your </a:t>
            </a:r>
            <a:r>
              <a:rPr lang="en-US" i="1" dirty="0" smtClean="0"/>
              <a:t>responsibility</a:t>
            </a:r>
            <a:r>
              <a:rPr lang="en-US" dirty="0" smtClean="0"/>
              <a:t> to</a:t>
            </a:r>
          </a:p>
          <a:p>
            <a:r>
              <a:rPr lang="en-US" dirty="0" smtClean="0"/>
              <a:t>It’s “education” until you are asking legislators to vote yes or no to specific legislation</a:t>
            </a:r>
            <a:endParaRPr lang="en-US" dirty="0"/>
          </a:p>
        </p:txBody>
      </p:sp>
    </p:spTree>
    <p:extLst>
      <p:ext uri="{BB962C8B-B14F-4D97-AF65-F5344CB8AC3E}">
        <p14:creationId xmlns:p14="http://schemas.microsoft.com/office/powerpoint/2010/main" val="339491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5100"/>
            <a:ext cx="10018713" cy="1752599"/>
          </a:xfrm>
        </p:spPr>
        <p:txBody>
          <a:bodyPr/>
          <a:lstStyle/>
          <a:p>
            <a:r>
              <a:rPr lang="en-US" dirty="0" smtClean="0"/>
              <a:t>Why advocate?</a:t>
            </a:r>
            <a:endParaRPr lang="en-US" dirty="0"/>
          </a:p>
        </p:txBody>
      </p:sp>
      <p:sp>
        <p:nvSpPr>
          <p:cNvPr id="3" name="Content Placeholder 2"/>
          <p:cNvSpPr>
            <a:spLocks noGrp="1"/>
          </p:cNvSpPr>
          <p:nvPr>
            <p:ph idx="1"/>
          </p:nvPr>
        </p:nvSpPr>
        <p:spPr>
          <a:xfrm>
            <a:off x="1484310" y="2070100"/>
            <a:ext cx="10018713" cy="4368799"/>
          </a:xfrm>
        </p:spPr>
        <p:txBody>
          <a:bodyPr>
            <a:normAutofit lnSpcReduction="10000"/>
          </a:bodyPr>
          <a:lstStyle/>
          <a:p>
            <a:pPr marL="0" indent="0">
              <a:buNone/>
            </a:pPr>
            <a:r>
              <a:rPr lang="en-US" i="1" dirty="0"/>
              <a:t>In a village on the edge of a river, a person standing near the water notices a baby floating down the stream. The villager jumps into the river and saves the baby from drowning. The next day this same villager notices two babies in the river. She jumps in and rescues them from the swift waters. Each day, the number of babies found floating down the river seems to multiply! </a:t>
            </a:r>
            <a:endParaRPr lang="en-US" dirty="0"/>
          </a:p>
          <a:p>
            <a:pPr marL="0" indent="0">
              <a:buNone/>
            </a:pPr>
            <a:r>
              <a:rPr lang="en-US" i="1" dirty="0"/>
              <a:t>So, the villagers organized themselves to deal with this crisis – training teams of swimmers strong enough to keep jumping into the river to rescue the babies from drowning. The rescue squads were able to save most, but not all, of the babies. </a:t>
            </a:r>
            <a:endParaRPr lang="en-US" i="1" dirty="0" smtClean="0"/>
          </a:p>
          <a:p>
            <a:pPr marL="0" indent="0">
              <a:buNone/>
            </a:pPr>
            <a:r>
              <a:rPr lang="en-US" i="1" dirty="0" smtClean="0"/>
              <a:t>One </a:t>
            </a:r>
            <a:r>
              <a:rPr lang="en-US" i="1" dirty="0"/>
              <a:t>day, however, someone raised the question, “But where are all these babies coming from? </a:t>
            </a:r>
            <a:r>
              <a:rPr lang="en-US" b="1" i="1" dirty="0"/>
              <a:t>Let’s head upstream and find out how all of these babies are getting into the river in the first place!”</a:t>
            </a:r>
            <a:endParaRPr lang="en-US" b="1" dirty="0"/>
          </a:p>
          <a:p>
            <a:pPr marL="0" indent="0">
              <a:buNone/>
            </a:pPr>
            <a:endParaRPr lang="en-US" dirty="0"/>
          </a:p>
        </p:txBody>
      </p:sp>
    </p:spTree>
    <p:extLst>
      <p:ext uri="{BB962C8B-B14F-4D97-AF65-F5344CB8AC3E}">
        <p14:creationId xmlns:p14="http://schemas.microsoft.com/office/powerpoint/2010/main" val="695327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lstStyle/>
          <a:p>
            <a:r>
              <a:rPr lang="en-US" dirty="0" smtClean="0"/>
              <a:t>Can we end homelessness?</a:t>
            </a:r>
            <a:endParaRPr lang="en-US" dirty="0"/>
          </a:p>
        </p:txBody>
      </p:sp>
      <p:sp>
        <p:nvSpPr>
          <p:cNvPr id="3" name="Content Placeholder 2"/>
          <p:cNvSpPr>
            <a:spLocks noGrp="1"/>
          </p:cNvSpPr>
          <p:nvPr>
            <p:ph idx="1"/>
          </p:nvPr>
        </p:nvSpPr>
        <p:spPr>
          <a:xfrm>
            <a:off x="1484310" y="1371601"/>
            <a:ext cx="10018713" cy="5245100"/>
          </a:xfrm>
        </p:spPr>
        <p:txBody>
          <a:bodyPr>
            <a:normAutofit fontScale="92500" lnSpcReduction="20000"/>
          </a:bodyPr>
          <a:lstStyle/>
          <a:p>
            <a:r>
              <a:rPr lang="en-US" u="sng" dirty="0" smtClean="0"/>
              <a:t>Housing</a:t>
            </a:r>
            <a:r>
              <a:rPr lang="en-US" dirty="0" smtClean="0"/>
              <a:t> ends homelessness.</a:t>
            </a:r>
          </a:p>
          <a:p>
            <a:pPr lvl="1"/>
            <a:r>
              <a:rPr lang="en-US" dirty="0" smtClean="0"/>
              <a:t>Supports to keep people housed</a:t>
            </a:r>
          </a:p>
          <a:p>
            <a:pPr lvl="2"/>
            <a:r>
              <a:rPr lang="en-US" dirty="0" smtClean="0"/>
              <a:t>Sufficient access to quality behavioral health resources</a:t>
            </a:r>
          </a:p>
          <a:p>
            <a:pPr lvl="2"/>
            <a:r>
              <a:rPr lang="en-US" dirty="0" smtClean="0"/>
              <a:t>Flexible case management (that is funded)</a:t>
            </a:r>
          </a:p>
          <a:p>
            <a:pPr lvl="2"/>
            <a:r>
              <a:rPr lang="en-US" dirty="0" smtClean="0"/>
              <a:t>Decent pay for case managers</a:t>
            </a:r>
          </a:p>
          <a:p>
            <a:pPr lvl="1"/>
            <a:r>
              <a:rPr lang="en-US" dirty="0" smtClean="0"/>
              <a:t>Affordable rents</a:t>
            </a:r>
          </a:p>
          <a:p>
            <a:pPr lvl="2"/>
            <a:r>
              <a:rPr lang="en-US" dirty="0" smtClean="0"/>
              <a:t>Subsidies for those who are in poverty</a:t>
            </a:r>
          </a:p>
          <a:p>
            <a:pPr lvl="2"/>
            <a:r>
              <a:rPr lang="en-US" dirty="0" smtClean="0"/>
              <a:t>Controls on the market</a:t>
            </a:r>
          </a:p>
          <a:p>
            <a:pPr lvl="2"/>
            <a:r>
              <a:rPr lang="en-US" dirty="0" smtClean="0"/>
              <a:t>Living wages</a:t>
            </a:r>
          </a:p>
          <a:p>
            <a:pPr lvl="1"/>
            <a:r>
              <a:rPr lang="en-US" dirty="0" smtClean="0"/>
              <a:t>Rules/laws to protect tenants</a:t>
            </a:r>
          </a:p>
          <a:p>
            <a:pPr lvl="2"/>
            <a:r>
              <a:rPr lang="en-US" dirty="0" smtClean="0"/>
              <a:t>Standards for housing</a:t>
            </a:r>
          </a:p>
          <a:p>
            <a:pPr lvl="2"/>
            <a:r>
              <a:rPr lang="en-US" dirty="0" smtClean="0"/>
              <a:t>When landlords can and cannot evict</a:t>
            </a:r>
          </a:p>
          <a:p>
            <a:pPr lvl="2"/>
            <a:r>
              <a:rPr lang="en-US" dirty="0" smtClean="0"/>
              <a:t>Interventions prior to eviction</a:t>
            </a:r>
          </a:p>
          <a:p>
            <a:pPr lvl="2"/>
            <a:r>
              <a:rPr lang="en-US" dirty="0" smtClean="0"/>
              <a:t>Legal protections</a:t>
            </a:r>
          </a:p>
          <a:p>
            <a:pPr lvl="2"/>
            <a:r>
              <a:rPr lang="en-US" dirty="0" smtClean="0"/>
              <a:t>What legal history is/isn’t visible</a:t>
            </a:r>
            <a:endParaRPr lang="en-US" dirty="0"/>
          </a:p>
        </p:txBody>
      </p:sp>
    </p:spTree>
    <p:extLst>
      <p:ext uri="{BB962C8B-B14F-4D97-AF65-F5344CB8AC3E}">
        <p14:creationId xmlns:p14="http://schemas.microsoft.com/office/powerpoint/2010/main" val="324326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 Housing First Coalition</a:t>
            </a:r>
            <a:endParaRPr lang="en-US" dirty="0"/>
          </a:p>
        </p:txBody>
      </p:sp>
      <p:sp>
        <p:nvSpPr>
          <p:cNvPr id="3" name="Content Placeholder 2"/>
          <p:cNvSpPr>
            <a:spLocks noGrp="1"/>
          </p:cNvSpPr>
          <p:nvPr>
            <p:ph idx="1"/>
          </p:nvPr>
        </p:nvSpPr>
        <p:spPr/>
        <p:txBody>
          <a:bodyPr/>
          <a:lstStyle/>
          <a:p>
            <a:pPr marL="0" indent="0">
              <a:buNone/>
            </a:pPr>
            <a:r>
              <a:rPr lang="en-US" dirty="0"/>
              <a:t>The Housing First Coalition strives to end homelessness by advocating for and supporting effective, sound policies and practices that promote the Housing First philosophy. </a:t>
            </a:r>
            <a:endParaRPr lang="en-US" dirty="0"/>
          </a:p>
        </p:txBody>
      </p:sp>
    </p:spTree>
    <p:extLst>
      <p:ext uri="{BB962C8B-B14F-4D97-AF65-F5344CB8AC3E}">
        <p14:creationId xmlns:p14="http://schemas.microsoft.com/office/powerpoint/2010/main" val="138042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Housing First? Why not “End Homelessness”?</a:t>
            </a:r>
            <a:endParaRPr lang="en-US" dirty="0"/>
          </a:p>
        </p:txBody>
      </p:sp>
      <p:sp>
        <p:nvSpPr>
          <p:cNvPr id="3" name="Content Placeholder 2"/>
          <p:cNvSpPr>
            <a:spLocks noGrp="1"/>
          </p:cNvSpPr>
          <p:nvPr>
            <p:ph idx="1"/>
          </p:nvPr>
        </p:nvSpPr>
        <p:spPr/>
        <p:txBody>
          <a:bodyPr/>
          <a:lstStyle/>
          <a:p>
            <a:pPr marL="0" indent="0">
              <a:buNone/>
            </a:pPr>
            <a:r>
              <a:rPr lang="en-US" b="1" dirty="0"/>
              <a:t>Problem </a:t>
            </a:r>
            <a:r>
              <a:rPr lang="en-US" b="1" dirty="0" smtClean="0"/>
              <a:t>Statement: </a:t>
            </a:r>
            <a:r>
              <a:rPr lang="en-US" dirty="0" smtClean="0"/>
              <a:t>The </a:t>
            </a:r>
            <a:r>
              <a:rPr lang="en-US" dirty="0"/>
              <a:t>way Wisconsin has tried to alleviate homelessness hasn't worked. In many communities, people continue to encounter barriers to housing, thus we are experiencing a significant drain in economic and community resources, amplifying public health and social welfare costs. Permanent housing ends homelessness and it is the foundation for a strong community.</a:t>
            </a:r>
          </a:p>
          <a:p>
            <a:endParaRPr lang="en-US" dirty="0"/>
          </a:p>
        </p:txBody>
      </p:sp>
    </p:spTree>
    <p:extLst>
      <p:ext uri="{BB962C8B-B14F-4D97-AF65-F5344CB8AC3E}">
        <p14:creationId xmlns:p14="http://schemas.microsoft.com/office/powerpoint/2010/main" val="1420667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39</TotalTime>
  <Words>810</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Advocacy in the CoC</vt:lpstr>
      <vt:lpstr>What is the landscape?</vt:lpstr>
      <vt:lpstr>Landscape</vt:lpstr>
      <vt:lpstr>Political Landscape</vt:lpstr>
      <vt:lpstr>Can I advocate?</vt:lpstr>
      <vt:lpstr>Why advocate?</vt:lpstr>
      <vt:lpstr>Can we end homelessness?</vt:lpstr>
      <vt:lpstr>WI Housing First Coalition</vt:lpstr>
      <vt:lpstr>Why Housing First? Why not “End Homelessness”?</vt:lpstr>
      <vt:lpstr>What do we do?</vt:lpstr>
      <vt:lpstr>From our last Town Hall, our annual tasks:</vt:lpstr>
      <vt:lpstr>Advocacy Efforts</vt:lpstr>
      <vt:lpstr>Talking Points</vt:lpstr>
      <vt:lpstr>What would be helpful to you?</vt:lpstr>
      <vt:lpstr>How can I get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in the CoC</dc:title>
  <dc:creator>Kenney, Emily</dc:creator>
  <cp:lastModifiedBy>Kenney, Emily</cp:lastModifiedBy>
  <cp:revision>5</cp:revision>
  <dcterms:created xsi:type="dcterms:W3CDTF">2019-08-07T16:08:35Z</dcterms:created>
  <dcterms:modified xsi:type="dcterms:W3CDTF">2019-08-07T16:48:35Z</dcterms:modified>
</cp:coreProperties>
</file>