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9" r:id="rId2"/>
    <p:sldMasterId id="2147483734" r:id="rId3"/>
    <p:sldMasterId id="2147483764" r:id="rId4"/>
    <p:sldMasterId id="2147483779" r:id="rId5"/>
    <p:sldMasterId id="2147483792" r:id="rId6"/>
    <p:sldMasterId id="2147483822" r:id="rId7"/>
    <p:sldMasterId id="2147483837" r:id="rId8"/>
    <p:sldMasterId id="2147483876" r:id="rId9"/>
    <p:sldMasterId id="2147483891" r:id="rId10"/>
    <p:sldMasterId id="2147483906" r:id="rId11"/>
    <p:sldMasterId id="2147483921" r:id="rId12"/>
    <p:sldMasterId id="2147483935" r:id="rId13"/>
    <p:sldMasterId id="2147483949" r:id="rId14"/>
    <p:sldMasterId id="2147484003" r:id="rId15"/>
    <p:sldMasterId id="2147484015" r:id="rId16"/>
    <p:sldMasterId id="2147484027" r:id="rId17"/>
  </p:sldMasterIdLst>
  <p:notesMasterIdLst>
    <p:notesMasterId r:id="rId67"/>
  </p:notesMasterIdLst>
  <p:sldIdLst>
    <p:sldId id="500" r:id="rId18"/>
    <p:sldId id="283" r:id="rId19"/>
    <p:sldId id="429" r:id="rId20"/>
    <p:sldId id="499" r:id="rId21"/>
    <p:sldId id="292" r:id="rId22"/>
    <p:sldId id="293" r:id="rId23"/>
    <p:sldId id="296" r:id="rId24"/>
    <p:sldId id="478" r:id="rId25"/>
    <p:sldId id="490" r:id="rId26"/>
    <p:sldId id="508" r:id="rId27"/>
    <p:sldId id="444" r:id="rId28"/>
    <p:sldId id="495" r:id="rId29"/>
    <p:sldId id="331" r:id="rId30"/>
    <p:sldId id="501" r:id="rId31"/>
    <p:sldId id="477" r:id="rId32"/>
    <p:sldId id="489" r:id="rId33"/>
    <p:sldId id="430" r:id="rId34"/>
    <p:sldId id="437" r:id="rId35"/>
    <p:sldId id="393" r:id="rId36"/>
    <p:sldId id="509" r:id="rId37"/>
    <p:sldId id="438" r:id="rId38"/>
    <p:sldId id="439" r:id="rId39"/>
    <p:sldId id="397" r:id="rId40"/>
    <p:sldId id="400" r:id="rId41"/>
    <p:sldId id="506" r:id="rId42"/>
    <p:sldId id="434" r:id="rId43"/>
    <p:sldId id="473" r:id="rId44"/>
    <p:sldId id="445" r:id="rId45"/>
    <p:sldId id="446" r:id="rId46"/>
    <p:sldId id="448" r:id="rId47"/>
    <p:sldId id="449" r:id="rId48"/>
    <p:sldId id="453" r:id="rId49"/>
    <p:sldId id="505" r:id="rId50"/>
    <p:sldId id="450" r:id="rId51"/>
    <p:sldId id="491" r:id="rId52"/>
    <p:sldId id="457" r:id="rId53"/>
    <p:sldId id="502" r:id="rId54"/>
    <p:sldId id="485" r:id="rId55"/>
    <p:sldId id="467" r:id="rId56"/>
    <p:sldId id="469" r:id="rId57"/>
    <p:sldId id="472" r:id="rId58"/>
    <p:sldId id="479" r:id="rId59"/>
    <p:sldId id="462" r:id="rId60"/>
    <p:sldId id="464" r:id="rId61"/>
    <p:sldId id="377" r:id="rId62"/>
    <p:sldId id="380" r:id="rId63"/>
    <p:sldId id="504" r:id="rId64"/>
    <p:sldId id="299" r:id="rId65"/>
    <p:sldId id="492" r:id="rId66"/>
  </p:sldIdLst>
  <p:sldSz cx="9144000" cy="6858000" type="screen4x3"/>
  <p:notesSz cx="7315200" cy="9601200"/>
  <p:defaultTextStyle>
    <a:defPPr>
      <a:defRPr lang="en-US"/>
    </a:defPPr>
    <a:lvl1pPr marL="0" algn="l" defTabSz="907904" rtl="0" eaLnBrk="1" latinLnBrk="0" hangingPunct="1">
      <a:defRPr sz="1800" kern="1200">
        <a:solidFill>
          <a:schemeClr val="tx1"/>
        </a:solidFill>
        <a:latin typeface="+mn-lt"/>
        <a:ea typeface="+mn-ea"/>
        <a:cs typeface="+mn-cs"/>
      </a:defRPr>
    </a:lvl1pPr>
    <a:lvl2pPr marL="453949" algn="l" defTabSz="907904" rtl="0" eaLnBrk="1" latinLnBrk="0" hangingPunct="1">
      <a:defRPr sz="1800" kern="1200">
        <a:solidFill>
          <a:schemeClr val="tx1"/>
        </a:solidFill>
        <a:latin typeface="+mn-lt"/>
        <a:ea typeface="+mn-ea"/>
        <a:cs typeface="+mn-cs"/>
      </a:defRPr>
    </a:lvl2pPr>
    <a:lvl3pPr marL="907904" algn="l" defTabSz="907904" rtl="0" eaLnBrk="1" latinLnBrk="0" hangingPunct="1">
      <a:defRPr sz="1800" kern="1200">
        <a:solidFill>
          <a:schemeClr val="tx1"/>
        </a:solidFill>
        <a:latin typeface="+mn-lt"/>
        <a:ea typeface="+mn-ea"/>
        <a:cs typeface="+mn-cs"/>
      </a:defRPr>
    </a:lvl3pPr>
    <a:lvl4pPr marL="1361843" algn="l" defTabSz="907904" rtl="0" eaLnBrk="1" latinLnBrk="0" hangingPunct="1">
      <a:defRPr sz="1800" kern="1200">
        <a:solidFill>
          <a:schemeClr val="tx1"/>
        </a:solidFill>
        <a:latin typeface="+mn-lt"/>
        <a:ea typeface="+mn-ea"/>
        <a:cs typeface="+mn-cs"/>
      </a:defRPr>
    </a:lvl4pPr>
    <a:lvl5pPr marL="1815808" algn="l" defTabSz="907904" rtl="0" eaLnBrk="1" latinLnBrk="0" hangingPunct="1">
      <a:defRPr sz="1800" kern="1200">
        <a:solidFill>
          <a:schemeClr val="tx1"/>
        </a:solidFill>
        <a:latin typeface="+mn-lt"/>
        <a:ea typeface="+mn-ea"/>
        <a:cs typeface="+mn-cs"/>
      </a:defRPr>
    </a:lvl5pPr>
    <a:lvl6pPr marL="2269761" algn="l" defTabSz="907904" rtl="0" eaLnBrk="1" latinLnBrk="0" hangingPunct="1">
      <a:defRPr sz="1800" kern="1200">
        <a:solidFill>
          <a:schemeClr val="tx1"/>
        </a:solidFill>
        <a:latin typeface="+mn-lt"/>
        <a:ea typeface="+mn-ea"/>
        <a:cs typeface="+mn-cs"/>
      </a:defRPr>
    </a:lvl6pPr>
    <a:lvl7pPr marL="2723705" algn="l" defTabSz="907904" rtl="0" eaLnBrk="1" latinLnBrk="0" hangingPunct="1">
      <a:defRPr sz="1800" kern="1200">
        <a:solidFill>
          <a:schemeClr val="tx1"/>
        </a:solidFill>
        <a:latin typeface="+mn-lt"/>
        <a:ea typeface="+mn-ea"/>
        <a:cs typeface="+mn-cs"/>
      </a:defRPr>
    </a:lvl7pPr>
    <a:lvl8pPr marL="3177666" algn="l" defTabSz="907904" rtl="0" eaLnBrk="1" latinLnBrk="0" hangingPunct="1">
      <a:defRPr sz="1800" kern="1200">
        <a:solidFill>
          <a:schemeClr val="tx1"/>
        </a:solidFill>
        <a:latin typeface="+mn-lt"/>
        <a:ea typeface="+mn-ea"/>
        <a:cs typeface="+mn-cs"/>
      </a:defRPr>
    </a:lvl8pPr>
    <a:lvl9pPr marL="3631626" algn="l" defTabSz="90790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60964" autoAdjust="0"/>
  </p:normalViewPr>
  <p:slideViewPr>
    <p:cSldViewPr>
      <p:cViewPr varScale="1">
        <p:scale>
          <a:sx n="52" d="100"/>
          <a:sy n="52" d="100"/>
        </p:scale>
        <p:origin x="2309" y="48"/>
      </p:cViewPr>
      <p:guideLst>
        <p:guide orient="horz" pos="2160"/>
        <p:guide pos="2880"/>
      </p:guideLst>
    </p:cSldViewPr>
  </p:slideViewPr>
  <p:notesTextViewPr>
    <p:cViewPr>
      <p:scale>
        <a:sx n="1" d="1"/>
        <a:sy n="1" d="1"/>
      </p:scale>
      <p:origin x="0" y="0"/>
    </p:cViewPr>
  </p:notesTextViewPr>
  <p:sorterViewPr>
    <p:cViewPr>
      <p:scale>
        <a:sx n="134" d="100"/>
        <a:sy n="134" d="100"/>
      </p:scale>
      <p:origin x="0" y="-8724"/>
    </p:cViewPr>
  </p:sorterViewPr>
  <p:notesViewPr>
    <p:cSldViewPr>
      <p:cViewPr>
        <p:scale>
          <a:sx n="124" d="100"/>
          <a:sy n="124" d="100"/>
        </p:scale>
        <p:origin x="119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notesMaster" Target="notesMasters/notesMaster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8404BD-DD18-4421-9B0C-296B2A067B10}" type="doc">
      <dgm:prSet loTypeId="urn:microsoft.com/office/officeart/2005/8/layout/hierarchy1" loCatId="hierarchy" qsTypeId="urn:microsoft.com/office/officeart/2005/8/quickstyle/simple1" qsCatId="simple" csTypeId="urn:microsoft.com/office/officeart/2005/8/colors/colorful1#3" csCatId="colorful" phldr="1"/>
      <dgm:spPr/>
      <dgm:t>
        <a:bodyPr/>
        <a:lstStyle/>
        <a:p>
          <a:endParaRPr lang="en-US"/>
        </a:p>
      </dgm:t>
    </dgm:pt>
    <dgm:pt modelId="{06DD047C-387C-44D0-B154-5E60E4E56AD0}">
      <dgm:prSet phldrT="[Text]"/>
      <dgm:spPr/>
      <dgm:t>
        <a:bodyPr/>
        <a:lstStyle/>
        <a:p>
          <a:r>
            <a:rPr lang="en-US" dirty="0" smtClean="0">
              <a:latin typeface="Arial Narrow" panose="020B0606020202030204" pitchFamily="34" charset="0"/>
            </a:rPr>
            <a:t>No circumstances that require compliance with § 58.5 laws and authorities</a:t>
          </a:r>
          <a:endParaRPr lang="en-US" dirty="0">
            <a:latin typeface="Arial Narrow" panose="020B0606020202030204" pitchFamily="34" charset="0"/>
          </a:endParaRPr>
        </a:p>
      </dgm:t>
    </dgm:pt>
    <dgm:pt modelId="{C7BDD29E-C744-4208-B0A7-472F676A918D}" type="parTrans" cxnId="{22BD2399-EB0B-4B22-A31A-9D38697F9241}">
      <dgm:prSet/>
      <dgm:spPr/>
      <dgm:t>
        <a:bodyPr/>
        <a:lstStyle/>
        <a:p>
          <a:endParaRPr lang="en-US"/>
        </a:p>
      </dgm:t>
    </dgm:pt>
    <dgm:pt modelId="{29E8F9CC-9AD9-4FC3-864E-96D309DDEFE4}" type="sibTrans" cxnId="{22BD2399-EB0B-4B22-A31A-9D38697F9241}">
      <dgm:prSet/>
      <dgm:spPr/>
      <dgm:t>
        <a:bodyPr/>
        <a:lstStyle/>
        <a:p>
          <a:endParaRPr lang="en-US"/>
        </a:p>
      </dgm:t>
    </dgm:pt>
    <dgm:pt modelId="{04EFD9B5-C0F5-4963-AE22-9BD7BC86BC42}">
      <dgm:prSet phldrT="[Text]"/>
      <dgm:spPr/>
      <dgm:t>
        <a:bodyPr/>
        <a:lstStyle/>
        <a:p>
          <a:r>
            <a:rPr lang="en-US" dirty="0" smtClean="0">
              <a:latin typeface="Arial Narrow" panose="020B0606020202030204" pitchFamily="34" charset="0"/>
            </a:rPr>
            <a:t>No circumstances that require compliance with § 58.6 other requirements</a:t>
          </a:r>
          <a:endParaRPr lang="en-US" dirty="0">
            <a:latin typeface="Arial Narrow" panose="020B0606020202030204" pitchFamily="34" charset="0"/>
          </a:endParaRPr>
        </a:p>
      </dgm:t>
    </dgm:pt>
    <dgm:pt modelId="{365D6FB6-836A-487E-B884-64E864C49D27}" type="parTrans" cxnId="{BF693CAE-650B-4FEF-B373-1655E85A794E}">
      <dgm:prSet/>
      <dgm:spPr/>
      <dgm:t>
        <a:bodyPr/>
        <a:lstStyle/>
        <a:p>
          <a:endParaRPr lang="en-US"/>
        </a:p>
      </dgm:t>
    </dgm:pt>
    <dgm:pt modelId="{58114784-76D6-4A8C-B311-50000BF5DCE1}" type="sibTrans" cxnId="{BF693CAE-650B-4FEF-B373-1655E85A794E}">
      <dgm:prSet/>
      <dgm:spPr/>
      <dgm:t>
        <a:bodyPr/>
        <a:lstStyle/>
        <a:p>
          <a:endParaRPr lang="en-US"/>
        </a:p>
      </dgm:t>
    </dgm:pt>
    <dgm:pt modelId="{88378830-3B7B-4C32-9302-C2694AF42ACF}">
      <dgm:prSet phldrT="[Text]" custT="1"/>
      <dgm:spPr/>
      <dgm:t>
        <a:bodyPr/>
        <a:lstStyle/>
        <a:p>
          <a:r>
            <a:rPr lang="en-US" sz="1600" dirty="0" smtClean="0">
              <a:latin typeface="Arial Narrow" panose="020B0606020202030204" pitchFamily="34" charset="0"/>
            </a:rPr>
            <a:t>Project converts to Exempt</a:t>
          </a:r>
          <a:endParaRPr lang="en-US" sz="1600" dirty="0">
            <a:latin typeface="Arial Narrow" panose="020B0606020202030204" pitchFamily="34" charset="0"/>
          </a:endParaRPr>
        </a:p>
      </dgm:t>
    </dgm:pt>
    <dgm:pt modelId="{E9C8DABD-AB63-49A2-82ED-FB1E26AE52C7}" type="sibTrans" cxnId="{5D8A0846-421D-4773-8402-44DFFA2C53F6}">
      <dgm:prSet/>
      <dgm:spPr/>
      <dgm:t>
        <a:bodyPr/>
        <a:lstStyle/>
        <a:p>
          <a:endParaRPr lang="en-US"/>
        </a:p>
      </dgm:t>
    </dgm:pt>
    <dgm:pt modelId="{E655D944-F64C-44C1-8238-02C52DD281C4}" type="parTrans" cxnId="{5D8A0846-421D-4773-8402-44DFFA2C53F6}">
      <dgm:prSet/>
      <dgm:spPr/>
      <dgm:t>
        <a:bodyPr/>
        <a:lstStyle/>
        <a:p>
          <a:endParaRPr lang="en-US"/>
        </a:p>
      </dgm:t>
    </dgm:pt>
    <dgm:pt modelId="{44BD57D5-0365-47B5-82E3-18153D318200}">
      <dgm:prSet phldrT="[Text]"/>
      <dgm:spPr/>
      <dgm:t>
        <a:bodyPr/>
        <a:lstStyle/>
        <a:p>
          <a:r>
            <a:rPr lang="en-US" dirty="0" smtClean="0">
              <a:latin typeface="Arial Narrow" panose="020B0606020202030204" pitchFamily="34" charset="0"/>
            </a:rPr>
            <a:t>CEST Activities ONLY </a:t>
          </a:r>
          <a:endParaRPr lang="en-US" dirty="0">
            <a:latin typeface="Arial Narrow" panose="020B0606020202030204" pitchFamily="34" charset="0"/>
          </a:endParaRPr>
        </a:p>
      </dgm:t>
    </dgm:pt>
    <dgm:pt modelId="{8F9ECF25-186B-4915-BBBE-244127C76762}" type="sibTrans" cxnId="{9CACFB9A-BA5F-4E1F-8E85-5B47BE83B286}">
      <dgm:prSet/>
      <dgm:spPr/>
      <dgm:t>
        <a:bodyPr/>
        <a:lstStyle/>
        <a:p>
          <a:endParaRPr lang="en-US"/>
        </a:p>
      </dgm:t>
    </dgm:pt>
    <dgm:pt modelId="{6B579114-4682-414D-89CB-203B856B44C6}" type="parTrans" cxnId="{9CACFB9A-BA5F-4E1F-8E85-5B47BE83B286}">
      <dgm:prSet/>
      <dgm:spPr/>
      <dgm:t>
        <a:bodyPr/>
        <a:lstStyle/>
        <a:p>
          <a:endParaRPr lang="en-US"/>
        </a:p>
      </dgm:t>
    </dgm:pt>
    <dgm:pt modelId="{41A7984D-EB74-442D-8F25-9CD5E11CB144}" type="pres">
      <dgm:prSet presAssocID="{E38404BD-DD18-4421-9B0C-296B2A067B10}" presName="hierChild1" presStyleCnt="0">
        <dgm:presLayoutVars>
          <dgm:chPref val="1"/>
          <dgm:dir/>
          <dgm:animOne val="branch"/>
          <dgm:animLvl val="lvl"/>
          <dgm:resizeHandles/>
        </dgm:presLayoutVars>
      </dgm:prSet>
      <dgm:spPr/>
      <dgm:t>
        <a:bodyPr/>
        <a:lstStyle/>
        <a:p>
          <a:endParaRPr lang="en-US"/>
        </a:p>
      </dgm:t>
    </dgm:pt>
    <dgm:pt modelId="{77F149E2-2364-4E84-A2D7-FC9F0968F24E}" type="pres">
      <dgm:prSet presAssocID="{44BD57D5-0365-47B5-82E3-18153D318200}" presName="hierRoot1" presStyleCnt="0"/>
      <dgm:spPr/>
      <dgm:t>
        <a:bodyPr/>
        <a:lstStyle/>
        <a:p>
          <a:endParaRPr lang="en-US"/>
        </a:p>
      </dgm:t>
    </dgm:pt>
    <dgm:pt modelId="{DC062F65-0B6B-4490-BD2E-32CD85C93995}" type="pres">
      <dgm:prSet presAssocID="{44BD57D5-0365-47B5-82E3-18153D318200}" presName="composite" presStyleCnt="0"/>
      <dgm:spPr/>
      <dgm:t>
        <a:bodyPr/>
        <a:lstStyle/>
        <a:p>
          <a:endParaRPr lang="en-US"/>
        </a:p>
      </dgm:t>
    </dgm:pt>
    <dgm:pt modelId="{9E370BB6-FC6E-46B6-B3C6-D06C595D638C}" type="pres">
      <dgm:prSet presAssocID="{44BD57D5-0365-47B5-82E3-18153D318200}" presName="background" presStyleLbl="node0" presStyleIdx="0" presStyleCnt="1"/>
      <dgm:spPr/>
      <dgm:t>
        <a:bodyPr/>
        <a:lstStyle/>
        <a:p>
          <a:endParaRPr lang="en-US"/>
        </a:p>
      </dgm:t>
    </dgm:pt>
    <dgm:pt modelId="{EC1AD9E9-CDDC-47F6-B551-30D10AA2D9DA}" type="pres">
      <dgm:prSet presAssocID="{44BD57D5-0365-47B5-82E3-18153D318200}" presName="text" presStyleLbl="fgAcc0" presStyleIdx="0" presStyleCnt="1" custScaleX="212055" custLinFactNeighborX="0" custLinFactNeighborY="-6251">
        <dgm:presLayoutVars>
          <dgm:chPref val="3"/>
        </dgm:presLayoutVars>
      </dgm:prSet>
      <dgm:spPr/>
      <dgm:t>
        <a:bodyPr/>
        <a:lstStyle/>
        <a:p>
          <a:endParaRPr lang="en-US"/>
        </a:p>
      </dgm:t>
    </dgm:pt>
    <dgm:pt modelId="{F966BDBC-23A2-406A-91C7-498FBC5CF733}" type="pres">
      <dgm:prSet presAssocID="{44BD57D5-0365-47B5-82E3-18153D318200}" presName="hierChild2" presStyleCnt="0"/>
      <dgm:spPr/>
      <dgm:t>
        <a:bodyPr/>
        <a:lstStyle/>
        <a:p>
          <a:endParaRPr lang="en-US"/>
        </a:p>
      </dgm:t>
    </dgm:pt>
    <dgm:pt modelId="{B931E378-59D1-4079-B3B4-004CE56B4542}" type="pres">
      <dgm:prSet presAssocID="{C7BDD29E-C744-4208-B0A7-472F676A918D}" presName="Name10" presStyleLbl="parChTrans1D2" presStyleIdx="0" presStyleCnt="1"/>
      <dgm:spPr/>
      <dgm:t>
        <a:bodyPr/>
        <a:lstStyle/>
        <a:p>
          <a:endParaRPr lang="en-US"/>
        </a:p>
      </dgm:t>
    </dgm:pt>
    <dgm:pt modelId="{6BC5ED28-A9A0-4F49-A0C4-A45E55B3F441}" type="pres">
      <dgm:prSet presAssocID="{06DD047C-387C-44D0-B154-5E60E4E56AD0}" presName="hierRoot2" presStyleCnt="0"/>
      <dgm:spPr/>
      <dgm:t>
        <a:bodyPr/>
        <a:lstStyle/>
        <a:p>
          <a:endParaRPr lang="en-US"/>
        </a:p>
      </dgm:t>
    </dgm:pt>
    <dgm:pt modelId="{F5C9E8AA-506C-40BB-9F4A-450F4A3A36BA}" type="pres">
      <dgm:prSet presAssocID="{06DD047C-387C-44D0-B154-5E60E4E56AD0}" presName="composite2" presStyleCnt="0"/>
      <dgm:spPr/>
      <dgm:t>
        <a:bodyPr/>
        <a:lstStyle/>
        <a:p>
          <a:endParaRPr lang="en-US"/>
        </a:p>
      </dgm:t>
    </dgm:pt>
    <dgm:pt modelId="{E12210ED-5250-4299-9002-8B62E77DB2D3}" type="pres">
      <dgm:prSet presAssocID="{06DD047C-387C-44D0-B154-5E60E4E56AD0}" presName="background2" presStyleLbl="node2" presStyleIdx="0" presStyleCnt="1"/>
      <dgm:spPr/>
      <dgm:t>
        <a:bodyPr/>
        <a:lstStyle/>
        <a:p>
          <a:endParaRPr lang="en-US"/>
        </a:p>
      </dgm:t>
    </dgm:pt>
    <dgm:pt modelId="{7E7EA78F-A1A2-4DAE-8DED-FF0C111B06C1}" type="pres">
      <dgm:prSet presAssocID="{06DD047C-387C-44D0-B154-5E60E4E56AD0}" presName="text2" presStyleLbl="fgAcc2" presStyleIdx="0" presStyleCnt="1" custScaleX="256867">
        <dgm:presLayoutVars>
          <dgm:chPref val="3"/>
        </dgm:presLayoutVars>
      </dgm:prSet>
      <dgm:spPr/>
      <dgm:t>
        <a:bodyPr/>
        <a:lstStyle/>
        <a:p>
          <a:endParaRPr lang="en-US"/>
        </a:p>
      </dgm:t>
    </dgm:pt>
    <dgm:pt modelId="{96F20D23-09F6-40B6-ADCC-973011FB87A8}" type="pres">
      <dgm:prSet presAssocID="{06DD047C-387C-44D0-B154-5E60E4E56AD0}" presName="hierChild3" presStyleCnt="0"/>
      <dgm:spPr/>
      <dgm:t>
        <a:bodyPr/>
        <a:lstStyle/>
        <a:p>
          <a:endParaRPr lang="en-US"/>
        </a:p>
      </dgm:t>
    </dgm:pt>
    <dgm:pt modelId="{C9406434-F2A6-4FA3-984B-5DDFE2668AF2}" type="pres">
      <dgm:prSet presAssocID="{365D6FB6-836A-487E-B884-64E864C49D27}" presName="Name17" presStyleLbl="parChTrans1D3" presStyleIdx="0" presStyleCnt="1"/>
      <dgm:spPr/>
      <dgm:t>
        <a:bodyPr/>
        <a:lstStyle/>
        <a:p>
          <a:endParaRPr lang="en-US"/>
        </a:p>
      </dgm:t>
    </dgm:pt>
    <dgm:pt modelId="{CADF3C24-06E4-43B6-81EA-173EB94A107F}" type="pres">
      <dgm:prSet presAssocID="{04EFD9B5-C0F5-4963-AE22-9BD7BC86BC42}" presName="hierRoot3" presStyleCnt="0"/>
      <dgm:spPr/>
      <dgm:t>
        <a:bodyPr/>
        <a:lstStyle/>
        <a:p>
          <a:endParaRPr lang="en-US"/>
        </a:p>
      </dgm:t>
    </dgm:pt>
    <dgm:pt modelId="{90C5B1FE-1962-4FA3-8EF9-68A46BF339AA}" type="pres">
      <dgm:prSet presAssocID="{04EFD9B5-C0F5-4963-AE22-9BD7BC86BC42}" presName="composite3" presStyleCnt="0"/>
      <dgm:spPr/>
      <dgm:t>
        <a:bodyPr/>
        <a:lstStyle/>
        <a:p>
          <a:endParaRPr lang="en-US"/>
        </a:p>
      </dgm:t>
    </dgm:pt>
    <dgm:pt modelId="{1F7AADEE-8D2C-46B5-B06D-11471402EFC8}" type="pres">
      <dgm:prSet presAssocID="{04EFD9B5-C0F5-4963-AE22-9BD7BC86BC42}" presName="background3" presStyleLbl="node3" presStyleIdx="0" presStyleCnt="1"/>
      <dgm:spPr/>
      <dgm:t>
        <a:bodyPr/>
        <a:lstStyle/>
        <a:p>
          <a:endParaRPr lang="en-US"/>
        </a:p>
      </dgm:t>
    </dgm:pt>
    <dgm:pt modelId="{766BDCC9-1C52-4BAE-BFA2-80246B568888}" type="pres">
      <dgm:prSet presAssocID="{04EFD9B5-C0F5-4963-AE22-9BD7BC86BC42}" presName="text3" presStyleLbl="fgAcc3" presStyleIdx="0" presStyleCnt="1" custScaleX="271323">
        <dgm:presLayoutVars>
          <dgm:chPref val="3"/>
        </dgm:presLayoutVars>
      </dgm:prSet>
      <dgm:spPr/>
      <dgm:t>
        <a:bodyPr/>
        <a:lstStyle/>
        <a:p>
          <a:endParaRPr lang="en-US"/>
        </a:p>
      </dgm:t>
    </dgm:pt>
    <dgm:pt modelId="{581C072A-09F4-41EA-AADE-AB42373F3468}" type="pres">
      <dgm:prSet presAssocID="{04EFD9B5-C0F5-4963-AE22-9BD7BC86BC42}" presName="hierChild4" presStyleCnt="0"/>
      <dgm:spPr/>
      <dgm:t>
        <a:bodyPr/>
        <a:lstStyle/>
        <a:p>
          <a:endParaRPr lang="en-US"/>
        </a:p>
      </dgm:t>
    </dgm:pt>
    <dgm:pt modelId="{1C667393-1C4D-419E-8CDD-97779EFA1C1C}" type="pres">
      <dgm:prSet presAssocID="{E655D944-F64C-44C1-8238-02C52DD281C4}" presName="Name23" presStyleLbl="parChTrans1D4" presStyleIdx="0" presStyleCnt="1"/>
      <dgm:spPr/>
      <dgm:t>
        <a:bodyPr/>
        <a:lstStyle/>
        <a:p>
          <a:endParaRPr lang="en-US"/>
        </a:p>
      </dgm:t>
    </dgm:pt>
    <dgm:pt modelId="{BA056D47-E552-4018-8916-7349E7FCF651}" type="pres">
      <dgm:prSet presAssocID="{88378830-3B7B-4C32-9302-C2694AF42ACF}" presName="hierRoot4" presStyleCnt="0"/>
      <dgm:spPr/>
      <dgm:t>
        <a:bodyPr/>
        <a:lstStyle/>
        <a:p>
          <a:endParaRPr lang="en-US"/>
        </a:p>
      </dgm:t>
    </dgm:pt>
    <dgm:pt modelId="{0667C3C0-52E9-479A-A560-18D041C1C88D}" type="pres">
      <dgm:prSet presAssocID="{88378830-3B7B-4C32-9302-C2694AF42ACF}" presName="composite4" presStyleCnt="0"/>
      <dgm:spPr/>
      <dgm:t>
        <a:bodyPr/>
        <a:lstStyle/>
        <a:p>
          <a:endParaRPr lang="en-US"/>
        </a:p>
      </dgm:t>
    </dgm:pt>
    <dgm:pt modelId="{9B984ADB-7E71-4831-A3A7-F1EC3326C467}" type="pres">
      <dgm:prSet presAssocID="{88378830-3B7B-4C32-9302-C2694AF42ACF}" presName="background4" presStyleLbl="node4" presStyleIdx="0" presStyleCnt="1"/>
      <dgm:spPr/>
      <dgm:t>
        <a:bodyPr/>
        <a:lstStyle/>
        <a:p>
          <a:endParaRPr lang="en-US"/>
        </a:p>
      </dgm:t>
    </dgm:pt>
    <dgm:pt modelId="{A44CC695-908C-45C1-823A-8B2FF126879F}" type="pres">
      <dgm:prSet presAssocID="{88378830-3B7B-4C32-9302-C2694AF42ACF}" presName="text4" presStyleLbl="fgAcc4" presStyleIdx="0" presStyleCnt="1" custScaleX="291562" custScaleY="125775" custLinFactY="76150" custLinFactNeighborX="454" custLinFactNeighborY="100000">
        <dgm:presLayoutVars>
          <dgm:chPref val="3"/>
        </dgm:presLayoutVars>
      </dgm:prSet>
      <dgm:spPr/>
      <dgm:t>
        <a:bodyPr/>
        <a:lstStyle/>
        <a:p>
          <a:endParaRPr lang="en-US"/>
        </a:p>
      </dgm:t>
    </dgm:pt>
    <dgm:pt modelId="{54E83AD4-7C2C-4E54-BBF5-9C61A6C2279E}" type="pres">
      <dgm:prSet presAssocID="{88378830-3B7B-4C32-9302-C2694AF42ACF}" presName="hierChild5" presStyleCnt="0"/>
      <dgm:spPr/>
      <dgm:t>
        <a:bodyPr/>
        <a:lstStyle/>
        <a:p>
          <a:endParaRPr lang="en-US"/>
        </a:p>
      </dgm:t>
    </dgm:pt>
  </dgm:ptLst>
  <dgm:cxnLst>
    <dgm:cxn modelId="{3A57A265-1622-4FC5-9B5B-59701A54CD27}" type="presOf" srcId="{E655D944-F64C-44C1-8238-02C52DD281C4}" destId="{1C667393-1C4D-419E-8CDD-97779EFA1C1C}" srcOrd="0" destOrd="0" presId="urn:microsoft.com/office/officeart/2005/8/layout/hierarchy1"/>
    <dgm:cxn modelId="{5FDFFEA7-C261-44E6-B036-C1D3E4840F32}" type="presOf" srcId="{C7BDD29E-C744-4208-B0A7-472F676A918D}" destId="{B931E378-59D1-4079-B3B4-004CE56B4542}" srcOrd="0" destOrd="0" presId="urn:microsoft.com/office/officeart/2005/8/layout/hierarchy1"/>
    <dgm:cxn modelId="{22BD2399-EB0B-4B22-A31A-9D38697F9241}" srcId="{44BD57D5-0365-47B5-82E3-18153D318200}" destId="{06DD047C-387C-44D0-B154-5E60E4E56AD0}" srcOrd="0" destOrd="0" parTransId="{C7BDD29E-C744-4208-B0A7-472F676A918D}" sibTransId="{29E8F9CC-9AD9-4FC3-864E-96D309DDEFE4}"/>
    <dgm:cxn modelId="{D306DC5E-31E5-4E44-9D6F-BB5B8B02FC72}" type="presOf" srcId="{06DD047C-387C-44D0-B154-5E60E4E56AD0}" destId="{7E7EA78F-A1A2-4DAE-8DED-FF0C111B06C1}" srcOrd="0" destOrd="0" presId="urn:microsoft.com/office/officeart/2005/8/layout/hierarchy1"/>
    <dgm:cxn modelId="{264B7EB6-4137-4989-B7B5-C93A05023C7D}" type="presOf" srcId="{04EFD9B5-C0F5-4963-AE22-9BD7BC86BC42}" destId="{766BDCC9-1C52-4BAE-BFA2-80246B568888}" srcOrd="0" destOrd="0" presId="urn:microsoft.com/office/officeart/2005/8/layout/hierarchy1"/>
    <dgm:cxn modelId="{E3A80666-0755-4631-B599-106E8F898BDC}" type="presOf" srcId="{88378830-3B7B-4C32-9302-C2694AF42ACF}" destId="{A44CC695-908C-45C1-823A-8B2FF126879F}" srcOrd="0" destOrd="0" presId="urn:microsoft.com/office/officeart/2005/8/layout/hierarchy1"/>
    <dgm:cxn modelId="{BF693CAE-650B-4FEF-B373-1655E85A794E}" srcId="{06DD047C-387C-44D0-B154-5E60E4E56AD0}" destId="{04EFD9B5-C0F5-4963-AE22-9BD7BC86BC42}" srcOrd="0" destOrd="0" parTransId="{365D6FB6-836A-487E-B884-64E864C49D27}" sibTransId="{58114784-76D6-4A8C-B311-50000BF5DCE1}"/>
    <dgm:cxn modelId="{7A2100E0-932B-47F0-AD8A-B455FD876FE8}" type="presOf" srcId="{44BD57D5-0365-47B5-82E3-18153D318200}" destId="{EC1AD9E9-CDDC-47F6-B551-30D10AA2D9DA}" srcOrd="0" destOrd="0" presId="urn:microsoft.com/office/officeart/2005/8/layout/hierarchy1"/>
    <dgm:cxn modelId="{1763BE9A-8F5A-4F65-8160-8472574AE4B3}" type="presOf" srcId="{365D6FB6-836A-487E-B884-64E864C49D27}" destId="{C9406434-F2A6-4FA3-984B-5DDFE2668AF2}" srcOrd="0" destOrd="0" presId="urn:microsoft.com/office/officeart/2005/8/layout/hierarchy1"/>
    <dgm:cxn modelId="{5D8A0846-421D-4773-8402-44DFFA2C53F6}" srcId="{04EFD9B5-C0F5-4963-AE22-9BD7BC86BC42}" destId="{88378830-3B7B-4C32-9302-C2694AF42ACF}" srcOrd="0" destOrd="0" parTransId="{E655D944-F64C-44C1-8238-02C52DD281C4}" sibTransId="{E9C8DABD-AB63-49A2-82ED-FB1E26AE52C7}"/>
    <dgm:cxn modelId="{F4DD3DEE-0013-405E-8645-62733551BD18}" type="presOf" srcId="{E38404BD-DD18-4421-9B0C-296B2A067B10}" destId="{41A7984D-EB74-442D-8F25-9CD5E11CB144}" srcOrd="0" destOrd="0" presId="urn:microsoft.com/office/officeart/2005/8/layout/hierarchy1"/>
    <dgm:cxn modelId="{9CACFB9A-BA5F-4E1F-8E85-5B47BE83B286}" srcId="{E38404BD-DD18-4421-9B0C-296B2A067B10}" destId="{44BD57D5-0365-47B5-82E3-18153D318200}" srcOrd="0" destOrd="0" parTransId="{6B579114-4682-414D-89CB-203B856B44C6}" sibTransId="{8F9ECF25-186B-4915-BBBE-244127C76762}"/>
    <dgm:cxn modelId="{8F4E87FD-35C5-4A7C-BC06-29907116E5B6}" type="presParOf" srcId="{41A7984D-EB74-442D-8F25-9CD5E11CB144}" destId="{77F149E2-2364-4E84-A2D7-FC9F0968F24E}" srcOrd="0" destOrd="0" presId="urn:microsoft.com/office/officeart/2005/8/layout/hierarchy1"/>
    <dgm:cxn modelId="{3B441E6C-491B-4721-B92B-2AF377403770}" type="presParOf" srcId="{77F149E2-2364-4E84-A2D7-FC9F0968F24E}" destId="{DC062F65-0B6B-4490-BD2E-32CD85C93995}" srcOrd="0" destOrd="0" presId="urn:microsoft.com/office/officeart/2005/8/layout/hierarchy1"/>
    <dgm:cxn modelId="{7C4CB061-DA3D-4802-A18F-DA97F931B7B7}" type="presParOf" srcId="{DC062F65-0B6B-4490-BD2E-32CD85C93995}" destId="{9E370BB6-FC6E-46B6-B3C6-D06C595D638C}" srcOrd="0" destOrd="0" presId="urn:microsoft.com/office/officeart/2005/8/layout/hierarchy1"/>
    <dgm:cxn modelId="{1957D1C7-0B1E-41C9-9F90-A5BE91B5E6C8}" type="presParOf" srcId="{DC062F65-0B6B-4490-BD2E-32CD85C93995}" destId="{EC1AD9E9-CDDC-47F6-B551-30D10AA2D9DA}" srcOrd="1" destOrd="0" presId="urn:microsoft.com/office/officeart/2005/8/layout/hierarchy1"/>
    <dgm:cxn modelId="{3A76C971-F6C8-4A08-979E-66114E05D66C}" type="presParOf" srcId="{77F149E2-2364-4E84-A2D7-FC9F0968F24E}" destId="{F966BDBC-23A2-406A-91C7-498FBC5CF733}" srcOrd="1" destOrd="0" presId="urn:microsoft.com/office/officeart/2005/8/layout/hierarchy1"/>
    <dgm:cxn modelId="{C77F9522-7BF5-40C0-B87D-AC85E00D3134}" type="presParOf" srcId="{F966BDBC-23A2-406A-91C7-498FBC5CF733}" destId="{B931E378-59D1-4079-B3B4-004CE56B4542}" srcOrd="0" destOrd="0" presId="urn:microsoft.com/office/officeart/2005/8/layout/hierarchy1"/>
    <dgm:cxn modelId="{11D70A39-5370-40A8-83DF-9FC56CEBD221}" type="presParOf" srcId="{F966BDBC-23A2-406A-91C7-498FBC5CF733}" destId="{6BC5ED28-A9A0-4F49-A0C4-A45E55B3F441}" srcOrd="1" destOrd="0" presId="urn:microsoft.com/office/officeart/2005/8/layout/hierarchy1"/>
    <dgm:cxn modelId="{D8C8E17E-D580-42D3-890D-CC840F5C8E8A}" type="presParOf" srcId="{6BC5ED28-A9A0-4F49-A0C4-A45E55B3F441}" destId="{F5C9E8AA-506C-40BB-9F4A-450F4A3A36BA}" srcOrd="0" destOrd="0" presId="urn:microsoft.com/office/officeart/2005/8/layout/hierarchy1"/>
    <dgm:cxn modelId="{AED96507-A36D-42B9-BB87-C9DB62918C34}" type="presParOf" srcId="{F5C9E8AA-506C-40BB-9F4A-450F4A3A36BA}" destId="{E12210ED-5250-4299-9002-8B62E77DB2D3}" srcOrd="0" destOrd="0" presId="urn:microsoft.com/office/officeart/2005/8/layout/hierarchy1"/>
    <dgm:cxn modelId="{5EEBFBDE-1538-491C-9318-19CE26B7B375}" type="presParOf" srcId="{F5C9E8AA-506C-40BB-9F4A-450F4A3A36BA}" destId="{7E7EA78F-A1A2-4DAE-8DED-FF0C111B06C1}" srcOrd="1" destOrd="0" presId="urn:microsoft.com/office/officeart/2005/8/layout/hierarchy1"/>
    <dgm:cxn modelId="{08B2189C-1E1A-44C6-931A-BF773005E112}" type="presParOf" srcId="{6BC5ED28-A9A0-4F49-A0C4-A45E55B3F441}" destId="{96F20D23-09F6-40B6-ADCC-973011FB87A8}" srcOrd="1" destOrd="0" presId="urn:microsoft.com/office/officeart/2005/8/layout/hierarchy1"/>
    <dgm:cxn modelId="{6FFF3587-ADD3-4591-B36E-35AB262EDF5C}" type="presParOf" srcId="{96F20D23-09F6-40B6-ADCC-973011FB87A8}" destId="{C9406434-F2A6-4FA3-984B-5DDFE2668AF2}" srcOrd="0" destOrd="0" presId="urn:microsoft.com/office/officeart/2005/8/layout/hierarchy1"/>
    <dgm:cxn modelId="{5720AFAD-D7C7-4459-8EF6-605ACC207D72}" type="presParOf" srcId="{96F20D23-09F6-40B6-ADCC-973011FB87A8}" destId="{CADF3C24-06E4-43B6-81EA-173EB94A107F}" srcOrd="1" destOrd="0" presId="urn:microsoft.com/office/officeart/2005/8/layout/hierarchy1"/>
    <dgm:cxn modelId="{4AF6E297-DA3E-4F6B-9A22-9027F4B0C0DC}" type="presParOf" srcId="{CADF3C24-06E4-43B6-81EA-173EB94A107F}" destId="{90C5B1FE-1962-4FA3-8EF9-68A46BF339AA}" srcOrd="0" destOrd="0" presId="urn:microsoft.com/office/officeart/2005/8/layout/hierarchy1"/>
    <dgm:cxn modelId="{8254B1D4-4DE0-4A95-B78D-6823B924194C}" type="presParOf" srcId="{90C5B1FE-1962-4FA3-8EF9-68A46BF339AA}" destId="{1F7AADEE-8D2C-46B5-B06D-11471402EFC8}" srcOrd="0" destOrd="0" presId="urn:microsoft.com/office/officeart/2005/8/layout/hierarchy1"/>
    <dgm:cxn modelId="{8E25C532-4255-4168-9B42-15EEF3851D35}" type="presParOf" srcId="{90C5B1FE-1962-4FA3-8EF9-68A46BF339AA}" destId="{766BDCC9-1C52-4BAE-BFA2-80246B568888}" srcOrd="1" destOrd="0" presId="urn:microsoft.com/office/officeart/2005/8/layout/hierarchy1"/>
    <dgm:cxn modelId="{21C120E3-C3CA-48BC-84BD-80C8769C57EA}" type="presParOf" srcId="{CADF3C24-06E4-43B6-81EA-173EB94A107F}" destId="{581C072A-09F4-41EA-AADE-AB42373F3468}" srcOrd="1" destOrd="0" presId="urn:microsoft.com/office/officeart/2005/8/layout/hierarchy1"/>
    <dgm:cxn modelId="{39433AFF-780E-4D83-A8A3-384DB8ACA93F}" type="presParOf" srcId="{581C072A-09F4-41EA-AADE-AB42373F3468}" destId="{1C667393-1C4D-419E-8CDD-97779EFA1C1C}" srcOrd="0" destOrd="0" presId="urn:microsoft.com/office/officeart/2005/8/layout/hierarchy1"/>
    <dgm:cxn modelId="{F30E6B77-C15F-4D71-A3C9-9CA5D296E5DB}" type="presParOf" srcId="{581C072A-09F4-41EA-AADE-AB42373F3468}" destId="{BA056D47-E552-4018-8916-7349E7FCF651}" srcOrd="1" destOrd="0" presId="urn:microsoft.com/office/officeart/2005/8/layout/hierarchy1"/>
    <dgm:cxn modelId="{6F1FC49D-70D3-4835-975D-86228074C6E6}" type="presParOf" srcId="{BA056D47-E552-4018-8916-7349E7FCF651}" destId="{0667C3C0-52E9-479A-A560-18D041C1C88D}" srcOrd="0" destOrd="0" presId="urn:microsoft.com/office/officeart/2005/8/layout/hierarchy1"/>
    <dgm:cxn modelId="{FE0E887B-F65A-49C0-A3A4-72DAACDDD2A0}" type="presParOf" srcId="{0667C3C0-52E9-479A-A560-18D041C1C88D}" destId="{9B984ADB-7E71-4831-A3A7-F1EC3326C467}" srcOrd="0" destOrd="0" presId="urn:microsoft.com/office/officeart/2005/8/layout/hierarchy1"/>
    <dgm:cxn modelId="{7ADC8056-42A1-4EA3-8430-3083AA40C401}" type="presParOf" srcId="{0667C3C0-52E9-479A-A560-18D041C1C88D}" destId="{A44CC695-908C-45C1-823A-8B2FF126879F}" srcOrd="1" destOrd="0" presId="urn:microsoft.com/office/officeart/2005/8/layout/hierarchy1"/>
    <dgm:cxn modelId="{451983A9-F786-4AA0-ADCB-2B1864344E7E}" type="presParOf" srcId="{BA056D47-E552-4018-8916-7349E7FCF651}" destId="{54E83AD4-7C2C-4E54-BBF5-9C61A6C227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67393-1C4D-419E-8CDD-97779EFA1C1C}">
      <dsp:nvSpPr>
        <dsp:cNvPr id="0" name=""/>
        <dsp:cNvSpPr/>
      </dsp:nvSpPr>
      <dsp:spPr>
        <a:xfrm>
          <a:off x="3920508" y="3241578"/>
          <a:ext cx="91440" cy="381098"/>
        </a:xfrm>
        <a:custGeom>
          <a:avLst/>
          <a:gdLst/>
          <a:ahLst/>
          <a:cxnLst/>
          <a:rect l="0" t="0" r="0" b="0"/>
          <a:pathLst>
            <a:path>
              <a:moveTo>
                <a:pt x="45720" y="0"/>
              </a:moveTo>
              <a:lnTo>
                <a:pt x="45720" y="260419"/>
              </a:lnTo>
              <a:lnTo>
                <a:pt x="51634" y="260419"/>
              </a:lnTo>
              <a:lnTo>
                <a:pt x="51634" y="381098"/>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406434-F2A6-4FA3-984B-5DDFE2668AF2}">
      <dsp:nvSpPr>
        <dsp:cNvPr id="0" name=""/>
        <dsp:cNvSpPr/>
      </dsp:nvSpPr>
      <dsp:spPr>
        <a:xfrm>
          <a:off x="3920508" y="2035508"/>
          <a:ext cx="91440" cy="378864"/>
        </a:xfrm>
        <a:custGeom>
          <a:avLst/>
          <a:gdLst/>
          <a:ahLst/>
          <a:cxnLst/>
          <a:rect l="0" t="0" r="0" b="0"/>
          <a:pathLst>
            <a:path>
              <a:moveTo>
                <a:pt x="45720" y="0"/>
              </a:moveTo>
              <a:lnTo>
                <a:pt x="45720" y="37886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1E378-59D1-4079-B3B4-004CE56B4542}">
      <dsp:nvSpPr>
        <dsp:cNvPr id="0" name=""/>
        <dsp:cNvSpPr/>
      </dsp:nvSpPr>
      <dsp:spPr>
        <a:xfrm>
          <a:off x="3920508" y="777731"/>
          <a:ext cx="91440" cy="430572"/>
        </a:xfrm>
        <a:custGeom>
          <a:avLst/>
          <a:gdLst/>
          <a:ahLst/>
          <a:cxnLst/>
          <a:rect l="0" t="0" r="0" b="0"/>
          <a:pathLst>
            <a:path>
              <a:moveTo>
                <a:pt x="45720" y="0"/>
              </a:moveTo>
              <a:lnTo>
                <a:pt x="45720" y="430572"/>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370BB6-FC6E-46B6-B3C6-D06C595D638C}">
      <dsp:nvSpPr>
        <dsp:cNvPr id="0" name=""/>
        <dsp:cNvSpPr/>
      </dsp:nvSpPr>
      <dsp:spPr>
        <a:xfrm>
          <a:off x="2585024" y="-49473"/>
          <a:ext cx="2762408" cy="82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AD9E9-CDDC-47F6-B551-30D10AA2D9DA}">
      <dsp:nvSpPr>
        <dsp:cNvPr id="0" name=""/>
        <dsp:cNvSpPr/>
      </dsp:nvSpPr>
      <dsp:spPr>
        <a:xfrm>
          <a:off x="2729766" y="88031"/>
          <a:ext cx="2762408" cy="82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CEST Activities ONLY </a:t>
          </a:r>
          <a:endParaRPr lang="en-US" sz="1600" kern="1200" dirty="0">
            <a:latin typeface="Arial Narrow" panose="020B0606020202030204" pitchFamily="34" charset="0"/>
          </a:endParaRPr>
        </a:p>
      </dsp:txBody>
      <dsp:txXfrm>
        <a:off x="2753994" y="112259"/>
        <a:ext cx="2713952" cy="778749"/>
      </dsp:txXfrm>
    </dsp:sp>
    <dsp:sp modelId="{E12210ED-5250-4299-9002-8B62E77DB2D3}">
      <dsp:nvSpPr>
        <dsp:cNvPr id="0" name=""/>
        <dsp:cNvSpPr/>
      </dsp:nvSpPr>
      <dsp:spPr>
        <a:xfrm>
          <a:off x="2293144" y="1208303"/>
          <a:ext cx="3346168" cy="8272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7EA78F-A1A2-4DAE-8DED-FF0C111B06C1}">
      <dsp:nvSpPr>
        <dsp:cNvPr id="0" name=""/>
        <dsp:cNvSpPr/>
      </dsp:nvSpPr>
      <dsp:spPr>
        <a:xfrm>
          <a:off x="2437887" y="1345809"/>
          <a:ext cx="3346168" cy="82720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No circumstances that require compliance with § 58.5 laws and authorities</a:t>
          </a:r>
          <a:endParaRPr lang="en-US" sz="1600" kern="1200" dirty="0">
            <a:latin typeface="Arial Narrow" panose="020B0606020202030204" pitchFamily="34" charset="0"/>
          </a:endParaRPr>
        </a:p>
      </dsp:txBody>
      <dsp:txXfrm>
        <a:off x="2462115" y="1370037"/>
        <a:ext cx="3297712" cy="778749"/>
      </dsp:txXfrm>
    </dsp:sp>
    <dsp:sp modelId="{1F7AADEE-8D2C-46B5-B06D-11471402EFC8}">
      <dsp:nvSpPr>
        <dsp:cNvPr id="0" name=""/>
        <dsp:cNvSpPr/>
      </dsp:nvSpPr>
      <dsp:spPr>
        <a:xfrm>
          <a:off x="2198986" y="2414373"/>
          <a:ext cx="3534484" cy="82720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6BDCC9-1C52-4BAE-BFA2-80246B568888}">
      <dsp:nvSpPr>
        <dsp:cNvPr id="0" name=""/>
        <dsp:cNvSpPr/>
      </dsp:nvSpPr>
      <dsp:spPr>
        <a:xfrm>
          <a:off x="2343729" y="2551878"/>
          <a:ext cx="3534484" cy="82720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No circumstances that require compliance with § 58.6 other requirements</a:t>
          </a:r>
          <a:endParaRPr lang="en-US" sz="1600" kern="1200" dirty="0">
            <a:latin typeface="Arial Narrow" panose="020B0606020202030204" pitchFamily="34" charset="0"/>
          </a:endParaRPr>
        </a:p>
      </dsp:txBody>
      <dsp:txXfrm>
        <a:off x="2367957" y="2576106"/>
        <a:ext cx="3486028" cy="778749"/>
      </dsp:txXfrm>
    </dsp:sp>
    <dsp:sp modelId="{9B984ADB-7E71-4831-A3A7-F1EC3326C467}">
      <dsp:nvSpPr>
        <dsp:cNvPr id="0" name=""/>
        <dsp:cNvSpPr/>
      </dsp:nvSpPr>
      <dsp:spPr>
        <a:xfrm>
          <a:off x="2073075" y="3622677"/>
          <a:ext cx="3798134" cy="10404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CC695-908C-45C1-823A-8B2FF126879F}">
      <dsp:nvSpPr>
        <dsp:cNvPr id="0" name=""/>
        <dsp:cNvSpPr/>
      </dsp:nvSpPr>
      <dsp:spPr>
        <a:xfrm>
          <a:off x="2217818" y="3760182"/>
          <a:ext cx="3798134" cy="10404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panose="020B0606020202030204" pitchFamily="34" charset="0"/>
            </a:rPr>
            <a:t>Project converts to Exempt</a:t>
          </a:r>
          <a:endParaRPr lang="en-US" sz="1600" kern="1200" dirty="0">
            <a:latin typeface="Arial Narrow" panose="020B0606020202030204" pitchFamily="34" charset="0"/>
          </a:endParaRPr>
        </a:p>
      </dsp:txBody>
      <dsp:txXfrm>
        <a:off x="2248291" y="3790655"/>
        <a:ext cx="3737188" cy="9794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C83BD26-9A5A-4B95-8159-CC0F0674C717}" type="datetimeFigureOut">
              <a:rPr lang="en-US" smtClean="0"/>
              <a:t>2/11/2016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401854B-F759-46C7-A0F4-4B8CB65664F7}" type="slidenum">
              <a:rPr lang="en-US" smtClean="0"/>
              <a:t>‹#›</a:t>
            </a:fld>
            <a:endParaRPr lang="en-US"/>
          </a:p>
        </p:txBody>
      </p:sp>
    </p:spTree>
    <p:extLst>
      <p:ext uri="{BB962C8B-B14F-4D97-AF65-F5344CB8AC3E}">
        <p14:creationId xmlns:p14="http://schemas.microsoft.com/office/powerpoint/2010/main" val="3902916672"/>
      </p:ext>
    </p:extLst>
  </p:cSld>
  <p:clrMap bg1="lt1" tx1="dk1" bg2="lt2" tx2="dk2" accent1="accent1" accent2="accent2" accent3="accent3" accent4="accent4" accent5="accent5" accent6="accent6" hlink="hlink" folHlink="folHlink"/>
  <p:notesStyle>
    <a:lvl1pPr marL="0" algn="l" defTabSz="907904" rtl="0" eaLnBrk="1" latinLnBrk="0" hangingPunct="1">
      <a:defRPr sz="1200" kern="1200">
        <a:solidFill>
          <a:schemeClr val="tx1"/>
        </a:solidFill>
        <a:latin typeface="+mn-lt"/>
        <a:ea typeface="+mn-ea"/>
        <a:cs typeface="+mn-cs"/>
      </a:defRPr>
    </a:lvl1pPr>
    <a:lvl2pPr marL="453949" algn="l" defTabSz="907904" rtl="0" eaLnBrk="1" latinLnBrk="0" hangingPunct="1">
      <a:defRPr sz="1200" kern="1200">
        <a:solidFill>
          <a:schemeClr val="tx1"/>
        </a:solidFill>
        <a:latin typeface="+mn-lt"/>
        <a:ea typeface="+mn-ea"/>
        <a:cs typeface="+mn-cs"/>
      </a:defRPr>
    </a:lvl2pPr>
    <a:lvl3pPr marL="907904" algn="l" defTabSz="907904" rtl="0" eaLnBrk="1" latinLnBrk="0" hangingPunct="1">
      <a:defRPr sz="1200" kern="1200">
        <a:solidFill>
          <a:schemeClr val="tx1"/>
        </a:solidFill>
        <a:latin typeface="+mn-lt"/>
        <a:ea typeface="+mn-ea"/>
        <a:cs typeface="+mn-cs"/>
      </a:defRPr>
    </a:lvl3pPr>
    <a:lvl4pPr marL="1361843" algn="l" defTabSz="907904" rtl="0" eaLnBrk="1" latinLnBrk="0" hangingPunct="1">
      <a:defRPr sz="1200" kern="1200">
        <a:solidFill>
          <a:schemeClr val="tx1"/>
        </a:solidFill>
        <a:latin typeface="+mn-lt"/>
        <a:ea typeface="+mn-ea"/>
        <a:cs typeface="+mn-cs"/>
      </a:defRPr>
    </a:lvl4pPr>
    <a:lvl5pPr marL="1815808" algn="l" defTabSz="907904" rtl="0" eaLnBrk="1" latinLnBrk="0" hangingPunct="1">
      <a:defRPr sz="1200" kern="1200">
        <a:solidFill>
          <a:schemeClr val="tx1"/>
        </a:solidFill>
        <a:latin typeface="+mn-lt"/>
        <a:ea typeface="+mn-ea"/>
        <a:cs typeface="+mn-cs"/>
      </a:defRPr>
    </a:lvl5pPr>
    <a:lvl6pPr marL="2269761" algn="l" defTabSz="907904" rtl="0" eaLnBrk="1" latinLnBrk="0" hangingPunct="1">
      <a:defRPr sz="1200" kern="1200">
        <a:solidFill>
          <a:schemeClr val="tx1"/>
        </a:solidFill>
        <a:latin typeface="+mn-lt"/>
        <a:ea typeface="+mn-ea"/>
        <a:cs typeface="+mn-cs"/>
      </a:defRPr>
    </a:lvl6pPr>
    <a:lvl7pPr marL="2723705" algn="l" defTabSz="907904" rtl="0" eaLnBrk="1" latinLnBrk="0" hangingPunct="1">
      <a:defRPr sz="1200" kern="1200">
        <a:solidFill>
          <a:schemeClr val="tx1"/>
        </a:solidFill>
        <a:latin typeface="+mn-lt"/>
        <a:ea typeface="+mn-ea"/>
        <a:cs typeface="+mn-cs"/>
      </a:defRPr>
    </a:lvl7pPr>
    <a:lvl8pPr marL="3177666" algn="l" defTabSz="907904" rtl="0" eaLnBrk="1" latinLnBrk="0" hangingPunct="1">
      <a:defRPr sz="1200" kern="1200">
        <a:solidFill>
          <a:schemeClr val="tx1"/>
        </a:solidFill>
        <a:latin typeface="+mn-lt"/>
        <a:ea typeface="+mn-ea"/>
        <a:cs typeface="+mn-cs"/>
      </a:defRPr>
    </a:lvl8pPr>
    <a:lvl9pPr marL="3631626" algn="l" defTabSz="90790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81000"/>
            <a:ext cx="4800600" cy="3600450"/>
          </a:xfrm>
        </p:spPr>
      </p:sp>
      <p:sp>
        <p:nvSpPr>
          <p:cNvPr id="4" name="Slide Number Placeholder 3"/>
          <p:cNvSpPr>
            <a:spLocks noGrp="1"/>
          </p:cNvSpPr>
          <p:nvPr>
            <p:ph type="sldNum" sz="quarter" idx="10"/>
          </p:nvPr>
        </p:nvSpPr>
        <p:spPr/>
        <p:txBody>
          <a:bodyPr/>
          <a:lstStyle/>
          <a:p>
            <a:fld id="{5401854B-F759-46C7-A0F4-4B8CB65664F7}" type="slidenum">
              <a:rPr lang="en-US" smtClean="0"/>
              <a:t>1</a:t>
            </a:fld>
            <a:endParaRPr lang="en-US"/>
          </a:p>
        </p:txBody>
      </p:sp>
    </p:spTree>
    <p:extLst>
      <p:ext uri="{BB962C8B-B14F-4D97-AF65-F5344CB8AC3E}">
        <p14:creationId xmlns:p14="http://schemas.microsoft.com/office/powerpoint/2010/main" val="2654990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401854B-F759-46C7-A0F4-4B8CB65664F7}" type="slidenum">
              <a:rPr lang="en-US" smtClean="0"/>
              <a:t>10</a:t>
            </a:fld>
            <a:endParaRPr lang="en-US"/>
          </a:p>
        </p:txBody>
      </p:sp>
      <p:sp>
        <p:nvSpPr>
          <p:cNvPr id="3" name="Notes Placeholder 2"/>
          <p:cNvSpPr>
            <a:spLocks noGrp="1"/>
          </p:cNvSpPr>
          <p:nvPr>
            <p:ph type="body" idx="1"/>
          </p:nvPr>
        </p:nvSpPr>
        <p:spPr/>
        <p:txBody>
          <a:bodyPr/>
          <a:lstStyle/>
          <a:p>
            <a:r>
              <a:rPr lang="en-US" dirty="0" smtClean="0"/>
              <a:t>Limited</a:t>
            </a:r>
            <a:r>
              <a:rPr lang="en-US" baseline="0" dirty="0" smtClean="0"/>
              <a:t> Scope Review</a:t>
            </a:r>
            <a:endParaRPr lang="en-US" dirty="0"/>
          </a:p>
        </p:txBody>
      </p:sp>
    </p:spTree>
    <p:extLst>
      <p:ext uri="{BB962C8B-B14F-4D97-AF65-F5344CB8AC3E}">
        <p14:creationId xmlns:p14="http://schemas.microsoft.com/office/powerpoint/2010/main" val="138928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76200"/>
            <a:ext cx="6035675" cy="4527550"/>
          </a:xfrm>
        </p:spPr>
      </p:sp>
      <p:sp>
        <p:nvSpPr>
          <p:cNvPr id="4" name="Slide Number Placeholder 3"/>
          <p:cNvSpPr>
            <a:spLocks noGrp="1"/>
          </p:cNvSpPr>
          <p:nvPr>
            <p:ph type="sldNum" sz="quarter" idx="10"/>
          </p:nvPr>
        </p:nvSpPr>
        <p:spPr/>
        <p:txBody>
          <a:bodyPr/>
          <a:lstStyle/>
          <a:p>
            <a:fld id="{0B35BE43-21C4-4AA5-AD84-5071358600F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81209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401854B-F759-46C7-A0F4-4B8CB65664F7}" type="slidenum">
              <a:rPr lang="en-US" smtClean="0"/>
              <a:t>12</a:t>
            </a:fld>
            <a:endParaRPr lang="en-US"/>
          </a:p>
        </p:txBody>
      </p:sp>
    </p:spTree>
    <p:extLst>
      <p:ext uri="{BB962C8B-B14F-4D97-AF65-F5344CB8AC3E}">
        <p14:creationId xmlns:p14="http://schemas.microsoft.com/office/powerpoint/2010/main" val="125762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152400"/>
            <a:ext cx="5080000" cy="3810000"/>
          </a:xfrm>
        </p:spPr>
      </p:sp>
      <p:sp>
        <p:nvSpPr>
          <p:cNvPr id="4" name="Slide Number Placeholder 3"/>
          <p:cNvSpPr>
            <a:spLocks noGrp="1"/>
          </p:cNvSpPr>
          <p:nvPr>
            <p:ph type="sldNum" sz="quarter" idx="10"/>
          </p:nvPr>
        </p:nvSpPr>
        <p:spPr/>
        <p:txBody>
          <a:bodyPr/>
          <a:lstStyle/>
          <a:p>
            <a:fld id="{5401854B-F759-46C7-A0F4-4B8CB65664F7}" type="slidenum">
              <a:rPr lang="en-US" smtClean="0"/>
              <a:t>13</a:t>
            </a:fld>
            <a:endParaRPr lang="en-US"/>
          </a:p>
        </p:txBody>
      </p:sp>
      <p:sp>
        <p:nvSpPr>
          <p:cNvPr id="3" name="Notes Placeholder 2"/>
          <p:cNvSpPr>
            <a:spLocks noGrp="1"/>
          </p:cNvSpPr>
          <p:nvPr>
            <p:ph type="body" idx="1"/>
          </p:nvPr>
        </p:nvSpPr>
        <p:spPr>
          <a:xfrm>
            <a:off x="228600" y="4038600"/>
            <a:ext cx="6553200" cy="914400"/>
          </a:xfrm>
        </p:spPr>
        <p:txBody>
          <a:bodyPr/>
          <a:lstStyle/>
          <a:p>
            <a:pPr marL="346771" marR="0" lvl="1" indent="0" algn="l" defTabSz="907904" rtl="0" eaLnBrk="1" fontAlgn="auto" latinLnBrk="0" hangingPunct="1">
              <a:lnSpc>
                <a:spcPct val="100000"/>
              </a:lnSpc>
              <a:spcBef>
                <a:spcPts val="600"/>
              </a:spcBef>
              <a:spcAft>
                <a:spcPts val="0"/>
              </a:spcAft>
              <a:buClr>
                <a:srgbClr val="3399FF">
                  <a:lumMod val="50000"/>
                </a:srgbClr>
              </a:buClr>
              <a:buSzTx/>
              <a:buFont typeface="Wingdings 2" pitchFamily="18" charset="2"/>
              <a:buNone/>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When a RE objects to performing the ER for a Recipient, this will need to be backed up by legitimate reasoning or hardship subject to review and approval by HUD  per the guidelines under § 58.11. If the Part 58 ER turns into a Part 50, HUD will perform the review with assistance from the Recipient (a certifiable private N/P organization or HA)</a:t>
            </a:r>
          </a:p>
          <a:p>
            <a:endParaRPr lang="en-US" dirty="0"/>
          </a:p>
        </p:txBody>
      </p:sp>
    </p:spTree>
    <p:extLst>
      <p:ext uri="{BB962C8B-B14F-4D97-AF65-F5344CB8AC3E}">
        <p14:creationId xmlns:p14="http://schemas.microsoft.com/office/powerpoint/2010/main" val="376479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228600"/>
            <a:ext cx="5283200" cy="3962400"/>
          </a:xfrm>
        </p:spPr>
      </p:sp>
      <p:sp>
        <p:nvSpPr>
          <p:cNvPr id="4" name="Slide Number Placeholder 3"/>
          <p:cNvSpPr>
            <a:spLocks noGrp="1"/>
          </p:cNvSpPr>
          <p:nvPr>
            <p:ph type="sldNum" sz="quarter" idx="10"/>
          </p:nvPr>
        </p:nvSpPr>
        <p:spPr/>
        <p:txBody>
          <a:bodyPr/>
          <a:lstStyle/>
          <a:p>
            <a:fld id="{5401854B-F759-46C7-A0F4-4B8CB65664F7}" type="slidenum">
              <a:rPr lang="en-US" smtClean="0"/>
              <a:t>14</a:t>
            </a:fld>
            <a:endParaRPr lang="en-US"/>
          </a:p>
        </p:txBody>
      </p:sp>
      <p:sp>
        <p:nvSpPr>
          <p:cNvPr id="3" name="Notes Placeholder 2"/>
          <p:cNvSpPr>
            <a:spLocks noGrp="1"/>
          </p:cNvSpPr>
          <p:nvPr>
            <p:ph type="body" idx="1"/>
          </p:nvPr>
        </p:nvSpPr>
        <p:spPr>
          <a:xfrm>
            <a:off x="731520" y="4267200"/>
            <a:ext cx="5852160" cy="990600"/>
          </a:xfrm>
        </p:spPr>
        <p:txBody>
          <a:bodyPr/>
          <a:lstStyle/>
          <a:p>
            <a:pPr marL="0" marR="0" lvl="1" indent="0" algn="l" defTabSz="907904"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Stat Checklist - </a:t>
            </a:r>
            <a:r>
              <a:rPr lang="en-US" sz="1100" dirty="0" smtClean="0">
                <a:solidFill>
                  <a:prstClr val="black"/>
                </a:solidFill>
                <a:latin typeface="Arial" panose="020B0604020202020204" pitchFamily="34" charset="0"/>
                <a:cs typeface="Arial" panose="020B0604020202020204" pitchFamily="34" charset="0"/>
              </a:rPr>
              <a:t>may or may not include Leasing and S/PBRA </a:t>
            </a:r>
            <a:r>
              <a:rPr lang="en-US" sz="1100" baseline="0" dirty="0" smtClean="0">
                <a:solidFill>
                  <a:prstClr val="black"/>
                </a:solidFill>
                <a:latin typeface="Arial" panose="020B0604020202020204" pitchFamily="34" charset="0"/>
                <a:cs typeface="Arial" panose="020B0604020202020204" pitchFamily="34" charset="0"/>
              </a:rPr>
              <a:t>activities</a:t>
            </a:r>
            <a:endParaRPr lang="en-US" sz="1100" dirty="0" smtClean="0">
              <a:solidFill>
                <a:prstClr val="black"/>
              </a:solidFill>
              <a:latin typeface="Arial" panose="020B0604020202020204" pitchFamily="34" charset="0"/>
              <a:cs typeface="Arial" panose="020B0604020202020204" pitchFamily="34" charset="0"/>
            </a:endParaRPr>
          </a:p>
          <a:p>
            <a:pPr marL="0" marR="0" lvl="1" indent="0" algn="l" defTabSz="907904" rtl="0" eaLnBrk="1" fontAlgn="auto" latinLnBrk="0" hangingPunct="1">
              <a:lnSpc>
                <a:spcPct val="100000"/>
              </a:lnSpc>
              <a:spcBef>
                <a:spcPts val="0"/>
              </a:spcBef>
              <a:spcAft>
                <a:spcPts val="0"/>
              </a:spcAft>
              <a:buClrTx/>
              <a:buSzTx/>
              <a:buFontTx/>
              <a:buNone/>
              <a:tabLst/>
              <a:defRPr/>
            </a:pPr>
            <a:r>
              <a:rPr lang="en-US" sz="1100" dirty="0" smtClean="0">
                <a:solidFill>
                  <a:prstClr val="black"/>
                </a:solidFill>
                <a:latin typeface="Arial" panose="020B0604020202020204" pitchFamily="34" charset="0"/>
                <a:cs typeface="Arial" panose="020B0604020202020204" pitchFamily="34" charset="0"/>
              </a:rPr>
              <a:t>EA</a:t>
            </a:r>
            <a:r>
              <a:rPr lang="en-US" sz="1100" baseline="0" dirty="0" smtClean="0">
                <a:solidFill>
                  <a:prstClr val="black"/>
                </a:solidFill>
                <a:latin typeface="Arial" panose="020B0604020202020204" pitchFamily="34" charset="0"/>
                <a:cs typeface="Arial" panose="020B0604020202020204" pitchFamily="34" charset="0"/>
              </a:rPr>
              <a:t> – may include Leasing, S/PBRA and other CEST activities for the project as a whole </a:t>
            </a:r>
            <a:endParaRPr lang="en-US" sz="1100" dirty="0" smtClean="0">
              <a:solidFill>
                <a:prstClr val="black"/>
              </a:solidFill>
              <a:latin typeface="Arial" panose="020B0604020202020204" pitchFamily="34" charset="0"/>
              <a:cs typeface="Arial" panose="020B0604020202020204" pitchFamily="34" charset="0"/>
            </a:endParaRPr>
          </a:p>
          <a:p>
            <a:r>
              <a:rPr lang="en-US" dirty="0" smtClean="0"/>
              <a:t>SBRA- Sponsor</a:t>
            </a:r>
            <a:r>
              <a:rPr lang="en-US" baseline="0" dirty="0" smtClean="0"/>
              <a:t> Based Rental Assistance</a:t>
            </a:r>
            <a:endParaRPr lang="en-US" dirty="0" smtClean="0"/>
          </a:p>
          <a:p>
            <a:r>
              <a:rPr lang="en-US" dirty="0" smtClean="0"/>
              <a:t>PBRA- Project Based Rental Assistance</a:t>
            </a:r>
            <a:endParaRPr lang="en-US" dirty="0"/>
          </a:p>
        </p:txBody>
      </p:sp>
    </p:spTree>
    <p:extLst>
      <p:ext uri="{BB962C8B-B14F-4D97-AF65-F5344CB8AC3E}">
        <p14:creationId xmlns:p14="http://schemas.microsoft.com/office/powerpoint/2010/main" val="259805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5600700" cy="4200525"/>
          </a:xfrm>
        </p:spPr>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15</a:t>
            </a:fld>
            <a:endParaRPr lang="en-US">
              <a:solidFill>
                <a:prstClr val="black"/>
              </a:solidFill>
            </a:endParaRPr>
          </a:p>
        </p:txBody>
      </p:sp>
      <p:sp>
        <p:nvSpPr>
          <p:cNvPr id="3" name="Notes Placeholder 2"/>
          <p:cNvSpPr>
            <a:spLocks noGrp="1"/>
          </p:cNvSpPr>
          <p:nvPr>
            <p:ph type="body" idx="1"/>
          </p:nvPr>
        </p:nvSpPr>
        <p:spPr/>
        <p:txBody>
          <a:bodyPr/>
          <a:lstStyle/>
          <a:p>
            <a:r>
              <a:rPr lang="en-US" sz="1000" b="1" dirty="0" smtClean="0">
                <a:effectLst/>
                <a:latin typeface="Arial" panose="020B0604020202020204" pitchFamily="34" charset="0"/>
                <a:cs typeface="Arial" panose="020B0604020202020204" pitchFamily="34" charset="0"/>
              </a:rPr>
              <a:t>Most Leasing and S/PBRA projects will convert to exempt. </a:t>
            </a:r>
            <a:r>
              <a:rPr lang="en-US" sz="1000" dirty="0" smtClean="0">
                <a:effectLst/>
                <a:latin typeface="Arial" panose="020B0604020202020204" pitchFamily="34" charset="0"/>
                <a:cs typeface="Arial" panose="020B0604020202020204" pitchFamily="34" charset="0"/>
              </a:rPr>
              <a:t>Help calm you down. CEST=CE</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21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4713" y="304800"/>
            <a:ext cx="5688012" cy="4267200"/>
          </a:xfrm>
        </p:spPr>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480443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457200"/>
            <a:ext cx="5253038" cy="3940175"/>
          </a:xfrm>
        </p:spPr>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5172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228600"/>
            <a:ext cx="5456238" cy="4092575"/>
          </a:xfrm>
        </p:spPr>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286840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479425"/>
            <a:ext cx="4643438" cy="3482975"/>
          </a:xfrm>
        </p:spPr>
      </p:sp>
      <p:sp>
        <p:nvSpPr>
          <p:cNvPr id="4" name="Slide Number Placeholder 3"/>
          <p:cNvSpPr>
            <a:spLocks noGrp="1"/>
          </p:cNvSpPr>
          <p:nvPr>
            <p:ph type="sldNum" sz="quarter" idx="10"/>
          </p:nvPr>
        </p:nvSpPr>
        <p:spPr/>
        <p:txBody>
          <a:bodyPr/>
          <a:lstStyle/>
          <a:p>
            <a:fld id="{7DA56EC9-87FB-4FD2-91AA-4D67A5681679}" type="slidenum">
              <a:rPr lang="en-US" smtClean="0">
                <a:solidFill>
                  <a:prstClr val="black"/>
                </a:solidFill>
              </a:rPr>
              <a:pPr/>
              <a:t>19</a:t>
            </a:fld>
            <a:endParaRPr lang="en-US">
              <a:solidFill>
                <a:prstClr val="black"/>
              </a:solidFill>
            </a:endParaRPr>
          </a:p>
        </p:txBody>
      </p:sp>
      <p:sp>
        <p:nvSpPr>
          <p:cNvPr id="3" name="Notes Placeholder 2"/>
          <p:cNvSpPr>
            <a:spLocks noGrp="1"/>
          </p:cNvSpPr>
          <p:nvPr>
            <p:ph type="body" idx="1"/>
          </p:nvPr>
        </p:nvSpPr>
        <p:spPr>
          <a:xfrm>
            <a:off x="731520" y="4038600"/>
            <a:ext cx="6202680" cy="4842510"/>
          </a:xfrm>
        </p:spPr>
        <p:txBody>
          <a:bodyPr/>
          <a:lstStyle/>
          <a:p>
            <a:r>
              <a:rPr lang="en-US" dirty="0" smtClean="0"/>
              <a:t>Under FAQ’s under HUD Exchange </a:t>
            </a:r>
            <a:r>
              <a:rPr lang="en-US" dirty="0" err="1" smtClean="0"/>
              <a:t>CoC</a:t>
            </a:r>
            <a:r>
              <a:rPr lang="en-US" dirty="0" smtClean="0"/>
              <a:t> section: HUD’s answer “under very limited circumstances”</a:t>
            </a:r>
            <a:endParaRPr lang="en-US" dirty="0"/>
          </a:p>
        </p:txBody>
      </p:sp>
    </p:spTree>
    <p:extLst>
      <p:ext uri="{BB962C8B-B14F-4D97-AF65-F5344CB8AC3E}">
        <p14:creationId xmlns:p14="http://schemas.microsoft.com/office/powerpoint/2010/main" val="179471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876800" cy="3657600"/>
          </a:xfrm>
        </p:spPr>
      </p:sp>
      <p:sp>
        <p:nvSpPr>
          <p:cNvPr id="3" name="Notes Placeholder 2"/>
          <p:cNvSpPr>
            <a:spLocks noGrp="1"/>
          </p:cNvSpPr>
          <p:nvPr>
            <p:ph type="body" idx="1"/>
          </p:nvPr>
        </p:nvSpPr>
        <p:spPr>
          <a:xfrm>
            <a:off x="114300" y="3657600"/>
            <a:ext cx="6934200" cy="1295400"/>
          </a:xfrm>
        </p:spPr>
        <p:txBody>
          <a:bodyPr/>
          <a:lstStyle/>
          <a:p>
            <a:r>
              <a:rPr lang="en-US" dirty="0" smtClean="0"/>
              <a:t>An </a:t>
            </a:r>
            <a:r>
              <a:rPr lang="en-US" b="1" dirty="0" smtClean="0"/>
              <a:t>ERR</a:t>
            </a:r>
            <a:r>
              <a:rPr lang="en-US" dirty="0" smtClean="0"/>
              <a:t> (</a:t>
            </a:r>
            <a:r>
              <a:rPr lang="en-US" dirty="0" err="1" smtClean="0"/>
              <a:t>Env</a:t>
            </a:r>
            <a:r>
              <a:rPr lang="en-US" dirty="0" smtClean="0"/>
              <a:t> Review Record) is a record of your entire ER process which includes but is not limited too:</a:t>
            </a:r>
            <a:r>
              <a:rPr lang="en-US" baseline="0" dirty="0" smtClean="0"/>
              <a:t> all applicable ER checklists or forms which includes a clear project description, delineation of all activities involved, and verifiable source documentation for compliance with all applicable laws under Sections 58.5 and 58.6, and your entire RROF process.</a:t>
            </a:r>
          </a:p>
          <a:p>
            <a:endParaRPr lang="en-US" dirty="0"/>
          </a:p>
          <a:p>
            <a:r>
              <a:rPr lang="en-US" dirty="0" smtClean="0"/>
              <a:t>Your ERR can be part of your project file or made separate</a:t>
            </a:r>
            <a:endParaRPr lang="en-US" dirty="0"/>
          </a:p>
        </p:txBody>
      </p:sp>
      <p:sp>
        <p:nvSpPr>
          <p:cNvPr id="4" name="Slide Number Placeholder 3"/>
          <p:cNvSpPr>
            <a:spLocks noGrp="1"/>
          </p:cNvSpPr>
          <p:nvPr>
            <p:ph type="sldNum" sz="quarter" idx="10"/>
          </p:nvPr>
        </p:nvSpPr>
        <p:spPr/>
        <p:txBody>
          <a:bodyPr/>
          <a:lstStyle/>
          <a:p>
            <a:fld id="{7DA56EC9-87FB-4FD2-91AA-4D67A5681679}" type="slidenum">
              <a:rPr lang="en-US" smtClean="0"/>
              <a:pPr/>
              <a:t>2</a:t>
            </a:fld>
            <a:endParaRPr lang="en-US"/>
          </a:p>
        </p:txBody>
      </p:sp>
    </p:spTree>
    <p:extLst>
      <p:ext uri="{BB962C8B-B14F-4D97-AF65-F5344CB8AC3E}">
        <p14:creationId xmlns:p14="http://schemas.microsoft.com/office/powerpoint/2010/main" val="2573750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81000"/>
            <a:ext cx="5372100" cy="4029075"/>
          </a:xfrm>
        </p:spPr>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3827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81000"/>
            <a:ext cx="5354638" cy="4016375"/>
          </a:xfrm>
        </p:spPr>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3216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533400"/>
            <a:ext cx="4800600" cy="3600450"/>
          </a:xfrm>
        </p:spPr>
      </p:sp>
      <p:sp>
        <p:nvSpPr>
          <p:cNvPr id="3" name="Notes Placeholder 2"/>
          <p:cNvSpPr>
            <a:spLocks noGrp="1"/>
          </p:cNvSpPr>
          <p:nvPr>
            <p:ph type="body" idx="1"/>
          </p:nvPr>
        </p:nvSpPr>
        <p:spPr>
          <a:xfrm>
            <a:off x="769620" y="4267200"/>
            <a:ext cx="5852160" cy="4320540"/>
          </a:xfrm>
        </p:spPr>
        <p:txBody>
          <a:bodyPr/>
          <a:lstStyle/>
          <a:p>
            <a:r>
              <a:rPr lang="en-US" dirty="0" smtClean="0"/>
              <a:t>HUD accepts these mapping methods as verifiable sources of documentation. Also, Google Earth or Google maps to identify material threats.</a:t>
            </a:r>
            <a:endParaRPr lang="en-US" dirty="0"/>
          </a:p>
        </p:txBody>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31936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0"/>
            <a:ext cx="6197600" cy="4648200"/>
          </a:xfrm>
        </p:spPr>
      </p:sp>
      <p:sp>
        <p:nvSpPr>
          <p:cNvPr id="4" name="Slide Number Placeholder 3"/>
          <p:cNvSpPr>
            <a:spLocks noGrp="1"/>
          </p:cNvSpPr>
          <p:nvPr>
            <p:ph type="sldNum" sz="quarter" idx="10"/>
          </p:nvPr>
        </p:nvSpPr>
        <p:spPr/>
        <p:txBody>
          <a:bodyPr/>
          <a:lstStyle/>
          <a:p>
            <a:fld id="{5401854B-F759-46C7-A0F4-4B8CB65664F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08516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1854B-F759-46C7-A0F4-4B8CB65664F7}" type="slidenum">
              <a:rPr lang="en-US" smtClean="0"/>
              <a:t>25</a:t>
            </a:fld>
            <a:endParaRPr lang="en-US"/>
          </a:p>
        </p:txBody>
      </p:sp>
    </p:spTree>
    <p:extLst>
      <p:ext uri="{BB962C8B-B14F-4D97-AF65-F5344CB8AC3E}">
        <p14:creationId xmlns:p14="http://schemas.microsoft.com/office/powerpoint/2010/main" val="294238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5253038" cy="3940175"/>
          </a:xfrm>
        </p:spPr>
      </p:sp>
      <p:sp>
        <p:nvSpPr>
          <p:cNvPr id="4" name="Slide Number Placeholder 3"/>
          <p:cNvSpPr>
            <a:spLocks noGrp="1"/>
          </p:cNvSpPr>
          <p:nvPr>
            <p:ph type="sldNum" sz="quarter" idx="10"/>
          </p:nvPr>
        </p:nvSpPr>
        <p:spPr/>
        <p:txBody>
          <a:bodyPr/>
          <a:lstStyle/>
          <a:p>
            <a:fld id="{7DA56EC9-87FB-4FD2-91AA-4D67A568167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451443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152400"/>
            <a:ext cx="5991225" cy="4494213"/>
          </a:xfrm>
        </p:spPr>
      </p:sp>
      <p:sp>
        <p:nvSpPr>
          <p:cNvPr id="4" name="Slide Number Placeholder 3"/>
          <p:cNvSpPr>
            <a:spLocks noGrp="1"/>
          </p:cNvSpPr>
          <p:nvPr>
            <p:ph type="sldNum" sz="quarter" idx="10"/>
          </p:nvPr>
        </p:nvSpPr>
        <p:spPr/>
        <p:txBody>
          <a:bodyPr/>
          <a:lstStyle/>
          <a:p>
            <a:fld id="{5401854B-F759-46C7-A0F4-4B8CB65664F7}" type="slidenum">
              <a:rPr lang="en-US" smtClean="0"/>
              <a:t>27</a:t>
            </a:fld>
            <a:endParaRPr lang="en-US"/>
          </a:p>
        </p:txBody>
      </p:sp>
      <p:sp>
        <p:nvSpPr>
          <p:cNvPr id="3" name="Notes Placeholder 2"/>
          <p:cNvSpPr>
            <a:spLocks noGrp="1"/>
          </p:cNvSpPr>
          <p:nvPr>
            <p:ph type="body" idx="1"/>
          </p:nvPr>
        </p:nvSpPr>
        <p:spPr/>
        <p:txBody>
          <a:bodyPr/>
          <a:lstStyle/>
          <a:p>
            <a:pPr lvl="1"/>
            <a:r>
              <a:rPr lang="en-US" u="sng" dirty="0" smtClean="0"/>
              <a:t>Wisconsin</a:t>
            </a:r>
          </a:p>
          <a:p>
            <a:r>
              <a:rPr lang="en-US" dirty="0" smtClean="0"/>
              <a:t>Number of CBRS units	7</a:t>
            </a:r>
          </a:p>
          <a:p>
            <a:r>
              <a:rPr lang="en-US" dirty="0" smtClean="0"/>
              <a:t>Total Acres		1,953</a:t>
            </a:r>
          </a:p>
          <a:p>
            <a:r>
              <a:rPr lang="en-US" dirty="0" smtClean="0"/>
              <a:t>Shore</a:t>
            </a:r>
            <a:r>
              <a:rPr lang="en-US" baseline="0" dirty="0" smtClean="0"/>
              <a:t> line Miles	9</a:t>
            </a:r>
          </a:p>
          <a:p>
            <a:pPr lvl="1"/>
            <a:r>
              <a:rPr lang="en-US" u="sng" baseline="0" dirty="0" smtClean="0"/>
              <a:t>Michigan</a:t>
            </a:r>
          </a:p>
          <a:p>
            <a:r>
              <a:rPr lang="en-US" u="none" baseline="0" dirty="0" smtClean="0"/>
              <a:t>Units		46</a:t>
            </a:r>
          </a:p>
          <a:p>
            <a:r>
              <a:rPr lang="en-US" u="none" baseline="0" dirty="0" smtClean="0"/>
              <a:t>Shore Line Miles	61</a:t>
            </a:r>
          </a:p>
          <a:p>
            <a:pPr lvl="1"/>
            <a:r>
              <a:rPr lang="en-US" u="sng" baseline="0" dirty="0" smtClean="0"/>
              <a:t>New Jersey</a:t>
            </a:r>
          </a:p>
          <a:p>
            <a:r>
              <a:rPr lang="en-US" u="none" baseline="0" dirty="0" smtClean="0"/>
              <a:t>Units		21</a:t>
            </a:r>
          </a:p>
          <a:p>
            <a:r>
              <a:rPr lang="en-US" u="none" baseline="0" dirty="0" smtClean="0"/>
              <a:t>Shore Line Miles	44</a:t>
            </a:r>
          </a:p>
          <a:p>
            <a:endParaRPr lang="en-US" u="sng" baseline="0" dirty="0" smtClean="0"/>
          </a:p>
        </p:txBody>
      </p:sp>
    </p:spTree>
    <p:extLst>
      <p:ext uri="{BB962C8B-B14F-4D97-AF65-F5344CB8AC3E}">
        <p14:creationId xmlns:p14="http://schemas.microsoft.com/office/powerpoint/2010/main" val="2542357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xfrm>
            <a:off x="527050" y="0"/>
            <a:ext cx="6184900" cy="4638675"/>
          </a:xfrm>
          <a:ln/>
        </p:spPr>
      </p:sp>
      <p:sp>
        <p:nvSpPr>
          <p:cNvPr id="122882" name="Notes Placeholder 2"/>
          <p:cNvSpPr>
            <a:spLocks noGrp="1"/>
          </p:cNvSpPr>
          <p:nvPr>
            <p:ph type="body" idx="1"/>
          </p:nvPr>
        </p:nvSpPr>
        <p:spPr>
          <a:xfrm>
            <a:off x="515700" y="7657571"/>
            <a:ext cx="5925337" cy="1943630"/>
          </a:xfrm>
          <a:noFill/>
          <a:ln/>
        </p:spPr>
        <p:txBody>
          <a:bodyPr/>
          <a:lstStyle/>
          <a:p>
            <a:endParaRPr lang="en-US" sz="1400" dirty="0" smtClean="0">
              <a:latin typeface="Arial" pitchFamily="34" charset="0"/>
              <a:cs typeface="Arial" pitchFamily="34" charset="0"/>
            </a:endParaRPr>
          </a:p>
        </p:txBody>
      </p:sp>
      <p:sp>
        <p:nvSpPr>
          <p:cNvPr id="122883" name="Slide Number Placeholder 3"/>
          <p:cNvSpPr>
            <a:spLocks noGrp="1"/>
          </p:cNvSpPr>
          <p:nvPr>
            <p:ph type="sldNum" sz="quarter" idx="5"/>
          </p:nvPr>
        </p:nvSpPr>
        <p:spPr>
          <a:noFill/>
        </p:spPr>
        <p:txBody>
          <a:bodyPr/>
          <a:lstStyle/>
          <a:p>
            <a:fld id="{AFADCFF5-D752-40F6-99BE-710100B4A670}" type="slidenum">
              <a:rPr lang="en-US" smtClean="0">
                <a:solidFill>
                  <a:prstClr val="black"/>
                </a:solidFill>
              </a:rPr>
              <a:pPr/>
              <a:t>28</a:t>
            </a:fld>
            <a:endParaRPr lang="en-US" smtClean="0">
              <a:solidFill>
                <a:prstClr val="black"/>
              </a:solidFill>
            </a:endParaRPr>
          </a:p>
        </p:txBody>
      </p:sp>
    </p:spTree>
    <p:extLst>
      <p:ext uri="{BB962C8B-B14F-4D97-AF65-F5344CB8AC3E}">
        <p14:creationId xmlns:p14="http://schemas.microsoft.com/office/powerpoint/2010/main" val="2088244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790575" y="152400"/>
            <a:ext cx="5892800" cy="4419600"/>
          </a:xfrm>
          <a:ln/>
        </p:spPr>
      </p:sp>
      <p:sp>
        <p:nvSpPr>
          <p:cNvPr id="126978" name="Rectangle 3"/>
          <p:cNvSpPr>
            <a:spLocks noGrp="1" noChangeArrowheads="1"/>
          </p:cNvSpPr>
          <p:nvPr>
            <p:ph type="body" idx="1"/>
          </p:nvPr>
        </p:nvSpPr>
        <p:spPr>
          <a:xfrm>
            <a:off x="-1601352" y="6577505"/>
            <a:ext cx="11297219" cy="3023695"/>
          </a:xfrm>
          <a:noFill/>
          <a:ln/>
        </p:spPr>
        <p:txBody>
          <a:bodyPr/>
          <a:lstStyle/>
          <a:p>
            <a:endParaRPr lang="en-US" sz="2000" i="1" dirty="0" smtClean="0">
              <a:latin typeface="Arial Narrow" panose="020B0606020202030204" pitchFamily="34" charset="0"/>
              <a:cs typeface="Arial" pitchFamily="34" charset="0"/>
            </a:endParaRPr>
          </a:p>
          <a:p>
            <a:r>
              <a:rPr lang="en-US" sz="2000" i="0" dirty="0" smtClean="0">
                <a:latin typeface="Arial Narrow" panose="020B0606020202030204" pitchFamily="34" charset="0"/>
                <a:cs typeface="Arial" pitchFamily="34" charset="0"/>
              </a:rPr>
              <a:t>           </a:t>
            </a:r>
          </a:p>
        </p:txBody>
      </p:sp>
    </p:spTree>
    <p:extLst>
      <p:ext uri="{BB962C8B-B14F-4D97-AF65-F5344CB8AC3E}">
        <p14:creationId xmlns:p14="http://schemas.microsoft.com/office/powerpoint/2010/main" val="604199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52400"/>
            <a:ext cx="5994400" cy="4495800"/>
          </a:xfrm>
        </p:spPr>
      </p:sp>
      <p:sp>
        <p:nvSpPr>
          <p:cNvPr id="3" name="Notes Placeholder 2"/>
          <p:cNvSpPr>
            <a:spLocks noGrp="1"/>
          </p:cNvSpPr>
          <p:nvPr>
            <p:ph type="body" idx="1"/>
          </p:nvPr>
        </p:nvSpPr>
        <p:spPr>
          <a:xfrm flipV="1">
            <a:off x="975614" y="8881110"/>
            <a:ext cx="5363981" cy="245305"/>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0F4158-FD01-4480-AF33-DC60E202626B}"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04679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152400"/>
            <a:ext cx="5559425" cy="4168775"/>
          </a:xfrm>
        </p:spPr>
      </p:sp>
      <p:sp>
        <p:nvSpPr>
          <p:cNvPr id="3" name="Notes Placeholder 2"/>
          <p:cNvSpPr>
            <a:spLocks noGrp="1"/>
          </p:cNvSpPr>
          <p:nvPr>
            <p:ph type="body" idx="1"/>
          </p:nvPr>
        </p:nvSpPr>
        <p:spPr>
          <a:xfrm>
            <a:off x="731520" y="4419600"/>
            <a:ext cx="5852160" cy="4461510"/>
          </a:xfrm>
        </p:spPr>
        <p:txBody>
          <a:bodyPr/>
          <a:lstStyle/>
          <a:p>
            <a:r>
              <a:rPr lang="en-US" smtClean="0"/>
              <a:t>Descending order</a:t>
            </a:r>
            <a:endParaRPr lang="en-US" dirty="0"/>
          </a:p>
        </p:txBody>
      </p:sp>
      <p:sp>
        <p:nvSpPr>
          <p:cNvPr id="4" name="Slide Number Placeholder 3"/>
          <p:cNvSpPr>
            <a:spLocks noGrp="1"/>
          </p:cNvSpPr>
          <p:nvPr>
            <p:ph type="sldNum" sz="quarter" idx="10"/>
          </p:nvPr>
        </p:nvSpPr>
        <p:spPr/>
        <p:txBody>
          <a:bodyPr/>
          <a:lstStyle/>
          <a:p>
            <a:fld id="{7DA56EC9-87FB-4FD2-91AA-4D67A568167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972028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xfrm>
            <a:off x="4144781" y="8879093"/>
            <a:ext cx="3170419" cy="480060"/>
          </a:xfrm>
          <a:noFill/>
        </p:spPr>
        <p:txBody>
          <a:bodyPr/>
          <a:lstStyle/>
          <a:p>
            <a:fld id="{75FAF87E-1D9B-4D05-9C91-447F085062BC}" type="slidenum">
              <a:rPr lang="en-US" smtClean="0">
                <a:solidFill>
                  <a:prstClr val="black"/>
                </a:solidFill>
              </a:rPr>
              <a:pPr/>
              <a:t>31</a:t>
            </a:fld>
            <a:endParaRPr lang="en-US" smtClean="0">
              <a:solidFill>
                <a:prstClr val="black"/>
              </a:solidFill>
            </a:endParaRPr>
          </a:p>
        </p:txBody>
      </p:sp>
      <p:sp>
        <p:nvSpPr>
          <p:cNvPr id="137218" name="Rectangle 2"/>
          <p:cNvSpPr>
            <a:spLocks noGrp="1" noRot="1" noChangeAspect="1" noChangeArrowheads="1" noTextEdit="1"/>
          </p:cNvSpPr>
          <p:nvPr>
            <p:ph type="sldImg"/>
          </p:nvPr>
        </p:nvSpPr>
        <p:spPr>
          <a:xfrm>
            <a:off x="1727200" y="0"/>
            <a:ext cx="3860800" cy="2895600"/>
          </a:xfrm>
          <a:ln/>
        </p:spPr>
      </p:sp>
      <p:sp>
        <p:nvSpPr>
          <p:cNvPr id="137219" name="Rectangle 3"/>
          <p:cNvSpPr>
            <a:spLocks noGrp="1" noChangeArrowheads="1"/>
          </p:cNvSpPr>
          <p:nvPr>
            <p:ph type="body" idx="1"/>
          </p:nvPr>
        </p:nvSpPr>
        <p:spPr>
          <a:xfrm>
            <a:off x="0" y="2971800"/>
            <a:ext cx="7391399" cy="2286000"/>
          </a:xfrm>
          <a:noFill/>
          <a:ln/>
        </p:spPr>
        <p:txBody>
          <a:bodyPr/>
          <a:lstStyle/>
          <a:p>
            <a:pPr marL="285750" marR="0" indent="-285750" algn="l" defTabSz="9079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smtClean="0">
                <a:ln>
                  <a:noFill/>
                </a:ln>
                <a:solidFill>
                  <a:schemeClr val="tx1">
                    <a:lumMod val="95000"/>
                    <a:lumOff val="5000"/>
                  </a:schemeClr>
                </a:solidFill>
                <a:effectLst/>
                <a:uLnTx/>
                <a:uFillTx/>
                <a:latin typeface="Arial Narrow" panose="020B0606020202030204" pitchFamily="34" charset="0"/>
                <a:cs typeface="Arial" pitchFamily="34" charset="0"/>
              </a:rPr>
              <a:t>Generate a Base/site map</a:t>
            </a:r>
            <a:r>
              <a:rPr kumimoji="0" lang="en-US" sz="1100" b="0" i="0" u="none" strike="noStrike" kern="1200" cap="none" spc="0" normalizeH="0" baseline="0" noProof="0" dirty="0" smtClean="0">
                <a:ln>
                  <a:noFill/>
                </a:ln>
                <a:solidFill>
                  <a:schemeClr val="tx1">
                    <a:lumMod val="95000"/>
                    <a:lumOff val="5000"/>
                  </a:schemeClr>
                </a:solidFill>
                <a:effectLst/>
                <a:uLnTx/>
                <a:uFillTx/>
                <a:latin typeface="Arial Narrow" panose="020B0606020202030204" pitchFamily="34" charset="0"/>
                <a:cs typeface="Arial" pitchFamily="34" charset="0"/>
              </a:rPr>
              <a:t> – Google earth/maps also to help identify ASTs.  </a:t>
            </a:r>
          </a:p>
          <a:p>
            <a:pPr marL="285750" indent="-285750">
              <a:buFont typeface="Arial" panose="020B0604020202020204" pitchFamily="34" charset="0"/>
              <a:buChar char="•"/>
            </a:pPr>
            <a:r>
              <a:rPr lang="en-US" sz="1100" i="0" u="sng" dirty="0" smtClean="0">
                <a:solidFill>
                  <a:schemeClr val="tx1">
                    <a:lumMod val="95000"/>
                    <a:lumOff val="5000"/>
                  </a:schemeClr>
                </a:solidFill>
                <a:latin typeface="Arial Narrow" panose="020B0606020202030204" pitchFamily="34" charset="0"/>
                <a:cs typeface="Arial" panose="020B0604020202020204" pitchFamily="34" charset="0"/>
              </a:rPr>
              <a:t>Evaluate </a:t>
            </a:r>
            <a:r>
              <a:rPr lang="en-US" sz="1100" u="sng" dirty="0" smtClean="0">
                <a:solidFill>
                  <a:schemeClr val="tx1">
                    <a:lumMod val="95000"/>
                    <a:lumOff val="5000"/>
                  </a:schemeClr>
                </a:solidFill>
                <a:latin typeface="Arial Narrow" panose="020B0606020202030204" pitchFamily="34" charset="0"/>
                <a:cs typeface="Arial" panose="020B0604020202020204" pitchFamily="34" charset="0"/>
              </a:rPr>
              <a:t>municipal historical land use records</a:t>
            </a:r>
            <a:r>
              <a:rPr lang="en-US" sz="1100" dirty="0" smtClean="0">
                <a:solidFill>
                  <a:schemeClr val="tx1">
                    <a:lumMod val="95000"/>
                    <a:lumOff val="5000"/>
                  </a:schemeClr>
                </a:solidFill>
                <a:latin typeface="Arial Narrow" panose="020B0606020202030204" pitchFamily="34" charset="0"/>
                <a:cs typeface="Arial" panose="020B0604020202020204" pitchFamily="34" charset="0"/>
              </a:rPr>
              <a:t> (paper chase) and “</a:t>
            </a:r>
            <a:r>
              <a:rPr lang="en-US" sz="1100" u="sng" dirty="0" smtClean="0">
                <a:solidFill>
                  <a:schemeClr val="tx1">
                    <a:lumMod val="95000"/>
                    <a:lumOff val="5000"/>
                  </a:schemeClr>
                </a:solidFill>
                <a:latin typeface="Arial Narrow" panose="020B0606020202030204" pitchFamily="34" charset="0"/>
                <a:cs typeface="Arial" panose="020B0604020202020204" pitchFamily="34" charset="0"/>
              </a:rPr>
              <a:t>other evidence of contamination</a:t>
            </a:r>
            <a:r>
              <a:rPr lang="en-US" sz="1100" dirty="0" smtClean="0">
                <a:solidFill>
                  <a:schemeClr val="tx1">
                    <a:lumMod val="95000"/>
                    <a:lumOff val="5000"/>
                  </a:schemeClr>
                </a:solidFill>
                <a:latin typeface="Arial Narrow" panose="020B0606020202030204" pitchFamily="34" charset="0"/>
                <a:cs typeface="Arial" panose="020B0604020202020204" pitchFamily="34" charset="0"/>
              </a:rPr>
              <a:t>” such as: property cards, street directories, </a:t>
            </a:r>
            <a:r>
              <a:rPr lang="en-US" sz="1100" dirty="0" err="1" smtClean="0">
                <a:solidFill>
                  <a:schemeClr val="tx1">
                    <a:lumMod val="95000"/>
                    <a:lumOff val="5000"/>
                  </a:schemeClr>
                </a:solidFill>
                <a:latin typeface="Arial Narrow" panose="020B0606020202030204" pitchFamily="34" charset="0"/>
                <a:cs typeface="Arial" panose="020B0604020202020204" pitchFamily="34" charset="0"/>
              </a:rPr>
              <a:t>SanBorn</a:t>
            </a:r>
            <a:r>
              <a:rPr lang="en-US" sz="1100" dirty="0" smtClean="0">
                <a:solidFill>
                  <a:schemeClr val="tx1">
                    <a:lumMod val="95000"/>
                    <a:lumOff val="5000"/>
                  </a:schemeClr>
                </a:solidFill>
                <a:latin typeface="Arial Narrow" panose="020B0606020202030204" pitchFamily="34" charset="0"/>
                <a:cs typeface="Arial" panose="020B0604020202020204" pitchFamily="34" charset="0"/>
              </a:rPr>
              <a:t> and Zoning maps. Interview local</a:t>
            </a:r>
            <a:r>
              <a:rPr lang="en-US" sz="1100" baseline="0" dirty="0" smtClean="0">
                <a:solidFill>
                  <a:schemeClr val="tx1">
                    <a:lumMod val="95000"/>
                    <a:lumOff val="5000"/>
                  </a:schemeClr>
                </a:solidFill>
                <a:latin typeface="Arial Narrow" panose="020B0606020202030204" pitchFamily="34" charset="0"/>
                <a:cs typeface="Arial" panose="020B0604020202020204" pitchFamily="34" charset="0"/>
              </a:rPr>
              <a:t> officials, boards, representatives and prop mgrs. P</a:t>
            </a:r>
            <a:r>
              <a:rPr lang="en-US" sz="1100" dirty="0" smtClean="0">
                <a:solidFill>
                  <a:schemeClr val="tx1">
                    <a:lumMod val="95000"/>
                    <a:lumOff val="5000"/>
                  </a:schemeClr>
                </a:solidFill>
                <a:latin typeface="Arial Narrow" panose="020B0606020202030204" pitchFamily="34" charset="0"/>
                <a:cs typeface="Arial" panose="020B0604020202020204" pitchFamily="34" charset="0"/>
              </a:rPr>
              <a:t>erform a site walk</a:t>
            </a:r>
            <a:r>
              <a:rPr lang="en-US" sz="1100" baseline="0" dirty="0" smtClean="0">
                <a:solidFill>
                  <a:schemeClr val="tx1">
                    <a:lumMod val="95000"/>
                    <a:lumOff val="5000"/>
                  </a:schemeClr>
                </a:solidFill>
                <a:latin typeface="Arial Narrow" panose="020B0606020202030204" pitchFamily="34" charset="0"/>
                <a:cs typeface="Arial" panose="020B0604020202020204" pitchFamily="34" charset="0"/>
              </a:rPr>
              <a:t> and record field observations or suspicious conditions. </a:t>
            </a:r>
          </a:p>
          <a:p>
            <a:pPr marL="285750" indent="-285750">
              <a:buFont typeface="Arial" panose="020B0604020202020204" pitchFamily="34" charset="0"/>
              <a:buChar char="•"/>
            </a:pPr>
            <a:r>
              <a:rPr lang="en-US" sz="1100" b="0" i="0" u="sng" dirty="0" smtClean="0">
                <a:solidFill>
                  <a:schemeClr val="tx1">
                    <a:lumMod val="95000"/>
                    <a:lumOff val="5000"/>
                  </a:schemeClr>
                </a:solidFill>
                <a:latin typeface="Arial Narrow" panose="020B0606020202030204" pitchFamily="34" charset="0"/>
                <a:cs typeface="Arial" panose="020B0604020202020204" pitchFamily="34" charset="0"/>
              </a:rPr>
              <a:t>Research</a:t>
            </a:r>
            <a:r>
              <a:rPr lang="en-US" sz="1100" b="0" i="0" baseline="0" dirty="0" smtClean="0">
                <a:solidFill>
                  <a:schemeClr val="tx1">
                    <a:lumMod val="95000"/>
                    <a:lumOff val="5000"/>
                  </a:schemeClr>
                </a:solidFill>
                <a:latin typeface="Arial Narrow" panose="020B0606020202030204" pitchFamily="34" charset="0"/>
                <a:cs typeface="Arial" panose="020B0604020202020204" pitchFamily="34" charset="0"/>
              </a:rPr>
              <a:t> </a:t>
            </a:r>
            <a:r>
              <a:rPr lang="en-US" sz="1100" dirty="0" smtClean="0">
                <a:solidFill>
                  <a:schemeClr val="tx1">
                    <a:lumMod val="95000"/>
                    <a:lumOff val="5000"/>
                  </a:schemeClr>
                </a:solidFill>
                <a:latin typeface="Arial Narrow" panose="020B0606020202030204" pitchFamily="34" charset="0"/>
                <a:cs typeface="Arial" panose="020B0604020202020204" pitchFamily="34" charset="0"/>
              </a:rPr>
              <a:t>“</a:t>
            </a:r>
            <a:r>
              <a:rPr lang="en-US" sz="1100" u="sng" dirty="0" smtClean="0">
                <a:solidFill>
                  <a:schemeClr val="tx1">
                    <a:lumMod val="95000"/>
                    <a:lumOff val="5000"/>
                  </a:schemeClr>
                </a:solidFill>
                <a:latin typeface="Arial Narrow" panose="020B0606020202030204" pitchFamily="34" charset="0"/>
                <a:cs typeface="Arial" panose="020B0604020202020204" pitchFamily="34" charset="0"/>
              </a:rPr>
              <a:t>on-site or in the general proximity to municipal dumps/junk yards, landfills, industrial and HW sites</a:t>
            </a:r>
            <a:r>
              <a:rPr lang="en-US" sz="1100" dirty="0" smtClean="0">
                <a:solidFill>
                  <a:schemeClr val="tx1">
                    <a:lumMod val="95000"/>
                    <a:lumOff val="5000"/>
                  </a:schemeClr>
                </a:solidFill>
                <a:latin typeface="Arial Narrow" panose="020B0606020202030204" pitchFamily="34" charset="0"/>
                <a:cs typeface="Arial" panose="020B0604020202020204" pitchFamily="34" charset="0"/>
              </a:rPr>
              <a:t>” (NPL/Superfund,</a:t>
            </a:r>
            <a:r>
              <a:rPr lang="en-US" sz="1100" baseline="0" dirty="0" smtClean="0">
                <a:solidFill>
                  <a:schemeClr val="tx1">
                    <a:lumMod val="95000"/>
                    <a:lumOff val="5000"/>
                  </a:schemeClr>
                </a:solidFill>
                <a:latin typeface="Arial Narrow" panose="020B0606020202030204" pitchFamily="34" charset="0"/>
                <a:cs typeface="Arial" panose="020B0604020202020204" pitchFamily="34" charset="0"/>
              </a:rPr>
              <a:t> CERCLIS, </a:t>
            </a:r>
            <a:r>
              <a:rPr lang="en-US" sz="1100" baseline="0" dirty="0" err="1" smtClean="0">
                <a:solidFill>
                  <a:schemeClr val="tx1">
                    <a:lumMod val="95000"/>
                    <a:lumOff val="5000"/>
                  </a:schemeClr>
                </a:solidFill>
                <a:latin typeface="Arial Narrow" panose="020B0606020202030204" pitchFamily="34" charset="0"/>
                <a:cs typeface="Arial" panose="020B0604020202020204" pitchFamily="34" charset="0"/>
              </a:rPr>
              <a:t>kcsl</a:t>
            </a:r>
            <a:r>
              <a:rPr lang="en-US" sz="1100" baseline="0" dirty="0" smtClean="0">
                <a:solidFill>
                  <a:schemeClr val="tx1">
                    <a:lumMod val="95000"/>
                    <a:lumOff val="5000"/>
                  </a:schemeClr>
                </a:solidFill>
                <a:latin typeface="Arial Narrow" panose="020B0606020202030204" pitchFamily="34" charset="0"/>
                <a:cs typeface="Arial" panose="020B0604020202020204" pitchFamily="34" charset="0"/>
              </a:rPr>
              <a:t>, Brownfields, RCRA, etc.). Research adjoining sites for SF properties projects and 3000’ radius search for MF properties</a:t>
            </a:r>
            <a:endParaRPr lang="en-US" sz="1100" dirty="0" smtClean="0">
              <a:solidFill>
                <a:schemeClr val="tx1">
                  <a:lumMod val="95000"/>
                  <a:lumOff val="5000"/>
                </a:schemeClr>
              </a:solidFill>
              <a:latin typeface="Arial Narrow" panose="020B0606020202030204" pitchFamily="34" charset="0"/>
              <a:cs typeface="Arial" panose="020B0604020202020204" pitchFamily="34" charset="0"/>
            </a:endParaRPr>
          </a:p>
          <a:p>
            <a:pPr marL="285750" indent="-285750">
              <a:buFont typeface="Arial" panose="020B0604020202020204" pitchFamily="34" charset="0"/>
              <a:buChar char="•"/>
            </a:pPr>
            <a:r>
              <a:rPr lang="en-US" sz="1100" b="0" dirty="0" smtClean="0">
                <a:solidFill>
                  <a:schemeClr val="tx1">
                    <a:lumMod val="95000"/>
                    <a:lumOff val="5000"/>
                  </a:schemeClr>
                </a:solidFill>
                <a:latin typeface="Arial Narrow" panose="020B0606020202030204" pitchFamily="34" charset="0"/>
                <a:cs typeface="Arial" panose="020B0604020202020204" pitchFamily="34" charset="0"/>
              </a:rPr>
              <a:t>H</a:t>
            </a:r>
            <a:r>
              <a:rPr lang="en-US" sz="1100" dirty="0" smtClean="0">
                <a:solidFill>
                  <a:schemeClr val="tx1">
                    <a:lumMod val="95000"/>
                    <a:lumOff val="5000"/>
                  </a:schemeClr>
                </a:solidFill>
                <a:latin typeface="Arial Narrow" panose="020B0606020202030204" pitchFamily="34" charset="0"/>
                <a:cs typeface="Arial" panose="020B0604020202020204" pitchFamily="34" charset="0"/>
              </a:rPr>
              <a:t>ire a EP to perform a Phase I ESA when there is evidence or the likelihood of site contamination pertaining to your transaction screening process for toxics.</a:t>
            </a:r>
          </a:p>
          <a:p>
            <a:pPr marL="285750" indent="-285750">
              <a:buFont typeface="Arial" panose="020B0604020202020204" pitchFamily="34" charset="0"/>
              <a:buChar char="•"/>
            </a:pPr>
            <a:endParaRPr lang="en-US" sz="1100" i="0" dirty="0" smtClean="0">
              <a:solidFill>
                <a:schemeClr val="tx1">
                  <a:lumMod val="95000"/>
                  <a:lumOff val="5000"/>
                </a:schemeClr>
              </a:solidFill>
              <a:latin typeface="Arial Narrow" panose="020B0606020202030204" pitchFamily="34" charset="0"/>
              <a:cs typeface="Arial" panose="020B0604020202020204" pitchFamily="34" charset="0"/>
            </a:endParaRPr>
          </a:p>
          <a:p>
            <a:pPr marL="285750" indent="-285750">
              <a:buFont typeface="Arial" panose="020B0604020202020204" pitchFamily="34" charset="0"/>
              <a:buChar char="•"/>
            </a:pPr>
            <a:r>
              <a:rPr lang="en-US" sz="1100" i="0" dirty="0" smtClean="0">
                <a:solidFill>
                  <a:schemeClr val="tx1">
                    <a:lumMod val="95000"/>
                    <a:lumOff val="5000"/>
                  </a:schemeClr>
                </a:solidFill>
                <a:latin typeface="Arial Narrow" panose="020B0606020202030204" pitchFamily="34" charset="0"/>
                <a:cs typeface="Arial" panose="020B0604020202020204" pitchFamily="34" charset="0"/>
              </a:rPr>
              <a:t>At a minimum perform site walk and data base search of HW sites, u have been designated by HUD to perform the ER responsibilities.</a:t>
            </a:r>
          </a:p>
          <a:p>
            <a:pPr marL="342900" indent="-342900" eaLnBrk="1" hangingPunct="1">
              <a:buFont typeface="Arial" charset="0"/>
              <a:buChar char="•"/>
            </a:pPr>
            <a:endParaRPr lang="en-US" sz="1100" i="0" dirty="0" smtClean="0">
              <a:latin typeface="Arial Narrow" panose="020B0606020202030204" pitchFamily="34" charset="0"/>
              <a:cs typeface="Arial" pitchFamily="34" charset="0"/>
            </a:endParaRPr>
          </a:p>
          <a:p>
            <a:pPr marL="228600" indent="-228600" eaLnBrk="1" hangingPunct="1">
              <a:buFont typeface="Arial" pitchFamily="34" charset="0"/>
              <a:buChar char="•"/>
            </a:pPr>
            <a:endParaRPr lang="en-US" sz="1100" dirty="0" smtClean="0">
              <a:latin typeface="Arial" pitchFamily="34" charset="0"/>
              <a:cs typeface="Arial" pitchFamily="34" charset="0"/>
            </a:endParaRPr>
          </a:p>
          <a:p>
            <a:pPr eaLnBrk="1" hangingPunct="1">
              <a:buFontTx/>
              <a:buChar char="•"/>
            </a:pPr>
            <a:endParaRPr lang="en-US" sz="1100" dirty="0" smtClean="0">
              <a:latin typeface="Arial" pitchFamily="34" charset="0"/>
              <a:cs typeface="Arial" pitchFamily="34" charset="0"/>
            </a:endParaRPr>
          </a:p>
        </p:txBody>
      </p:sp>
    </p:spTree>
    <p:extLst>
      <p:ext uri="{BB962C8B-B14F-4D97-AF65-F5344CB8AC3E}">
        <p14:creationId xmlns:p14="http://schemas.microsoft.com/office/powerpoint/2010/main" val="2182054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a:xfrm>
            <a:off x="728663" y="12700"/>
            <a:ext cx="6162675" cy="4621213"/>
          </a:xfrm>
          <a:ln/>
        </p:spPr>
      </p:sp>
      <p:sp>
        <p:nvSpPr>
          <p:cNvPr id="3" name="Notes Placeholder 2"/>
          <p:cNvSpPr>
            <a:spLocks noGrp="1"/>
          </p:cNvSpPr>
          <p:nvPr>
            <p:ph type="body" idx="1"/>
          </p:nvPr>
        </p:nvSpPr>
        <p:spPr>
          <a:xfrm>
            <a:off x="0" y="8346832"/>
            <a:ext cx="7315200" cy="1254369"/>
          </a:xfrm>
        </p:spPr>
        <p:txBody>
          <a:bodyPr>
            <a:normAutofit/>
          </a:bodyPr>
          <a:lstStyle/>
          <a:p>
            <a:pPr marL="285750" indent="-285750">
              <a:buFont typeface="Arial" pitchFamily="34" charset="0"/>
              <a:buChar char="•"/>
              <a:defRPr/>
            </a:pPr>
            <a:r>
              <a:rPr lang="en-US" sz="1400" dirty="0" smtClean="0">
                <a:latin typeface="Arial" pitchFamily="34" charset="0"/>
                <a:cs typeface="Arial" pitchFamily="34" charset="0"/>
              </a:rPr>
              <a:t>Apply as a tool when screening for toxics</a:t>
            </a:r>
            <a:endParaRPr lang="en-US" sz="1400" baseline="0" dirty="0" smtClean="0">
              <a:latin typeface="Arial" pitchFamily="34" charset="0"/>
              <a:cs typeface="Arial" pitchFamily="34" charset="0"/>
            </a:endParaRPr>
          </a:p>
          <a:p>
            <a:pPr marL="285750" indent="-285750">
              <a:buFont typeface="Arial" pitchFamily="34" charset="0"/>
              <a:buChar char="•"/>
              <a:defRPr/>
            </a:pPr>
            <a:endParaRPr lang="en-US" sz="1400" baseline="0" dirty="0" smtClean="0">
              <a:latin typeface="Arial" pitchFamily="34" charset="0"/>
              <a:cs typeface="Arial" pitchFamily="34" charset="0"/>
            </a:endParaRPr>
          </a:p>
          <a:p>
            <a:pPr marL="285750" indent="-285750">
              <a:buFont typeface="Arial" pitchFamily="34" charset="0"/>
              <a:buChar char="•"/>
              <a:defRPr/>
            </a:pPr>
            <a:r>
              <a:rPr lang="en-US" sz="1400" dirty="0" smtClean="0">
                <a:latin typeface="Arial" pitchFamily="34" charset="0"/>
                <a:cs typeface="Arial" pitchFamily="34" charset="0"/>
              </a:rPr>
              <a:t>l) and m) following slides</a:t>
            </a:r>
          </a:p>
          <a:p>
            <a:pPr marL="285750" indent="-285750">
              <a:buFont typeface="Arial" pitchFamily="34" charset="0"/>
              <a:buChar char="•"/>
              <a:defRPr/>
            </a:pPr>
            <a:endParaRPr lang="en-US" sz="1400" dirty="0" smtClean="0">
              <a:latin typeface="Arial" pitchFamily="34" charset="0"/>
              <a:cs typeface="Arial" pitchFamily="34" charset="0"/>
            </a:endParaRPr>
          </a:p>
          <a:p>
            <a:pPr marL="228600" indent="-228600">
              <a:buFont typeface="+mj-lt"/>
              <a:buAutoNum type="alphaLcParenR" startAt="12"/>
              <a:defRPr/>
            </a:pPr>
            <a:endParaRPr lang="en-US" sz="1400" dirty="0" smtClean="0">
              <a:latin typeface="Arial" pitchFamily="34" charset="0"/>
              <a:cs typeface="Arial" pitchFamily="34" charset="0"/>
            </a:endParaRPr>
          </a:p>
          <a:p>
            <a:pPr marL="228600" indent="-228600">
              <a:buFont typeface="+mj-lt"/>
              <a:buAutoNum type="alphaLcParenR" startAt="9"/>
              <a:defRPr/>
            </a:pPr>
            <a:endParaRPr lang="en-US" sz="1400" dirty="0" smtClean="0"/>
          </a:p>
          <a:p>
            <a:pPr marL="228600" indent="-228600">
              <a:buFont typeface="+mj-lt"/>
              <a:buAutoNum type="alphaLcParenR" startAt="10"/>
              <a:defRPr/>
            </a:pPr>
            <a:endParaRPr lang="en-US" sz="1400" dirty="0" smtClean="0"/>
          </a:p>
          <a:p>
            <a:pPr marL="228600" indent="-228600">
              <a:buFont typeface="+mj-lt"/>
              <a:buAutoNum type="alphaLcParenR" startAt="4"/>
              <a:defRPr/>
            </a:pPr>
            <a:endParaRPr lang="en-US" sz="1400" dirty="0"/>
          </a:p>
        </p:txBody>
      </p:sp>
      <p:sp>
        <p:nvSpPr>
          <p:cNvPr id="162819" name="Slide Number Placeholder 3"/>
          <p:cNvSpPr>
            <a:spLocks noGrp="1"/>
          </p:cNvSpPr>
          <p:nvPr>
            <p:ph type="sldNum" sz="quarter" idx="5"/>
          </p:nvPr>
        </p:nvSpPr>
        <p:spPr>
          <a:noFill/>
        </p:spPr>
        <p:txBody>
          <a:bodyPr/>
          <a:lstStyle/>
          <a:p>
            <a:fld id="{DE37DFB0-F80E-47AE-BB20-B23CBE041F04}" type="slidenum">
              <a:rPr lang="en-US" smtClean="0">
                <a:solidFill>
                  <a:prstClr val="black"/>
                </a:solidFill>
              </a:rPr>
              <a:pPr/>
              <a:t>32</a:t>
            </a:fld>
            <a:endParaRPr lang="en-US" smtClean="0">
              <a:solidFill>
                <a:prstClr val="black"/>
              </a:solidFill>
            </a:endParaRPr>
          </a:p>
        </p:txBody>
      </p:sp>
    </p:spTree>
    <p:extLst>
      <p:ext uri="{BB962C8B-B14F-4D97-AF65-F5344CB8AC3E}">
        <p14:creationId xmlns:p14="http://schemas.microsoft.com/office/powerpoint/2010/main" val="1313267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52400"/>
            <a:ext cx="5892800" cy="4419600"/>
          </a:xfrm>
        </p:spPr>
      </p:sp>
      <p:sp>
        <p:nvSpPr>
          <p:cNvPr id="4" name="Slide Number Placeholder 3"/>
          <p:cNvSpPr>
            <a:spLocks noGrp="1"/>
          </p:cNvSpPr>
          <p:nvPr>
            <p:ph type="sldNum" sz="quarter" idx="10"/>
          </p:nvPr>
        </p:nvSpPr>
        <p:spPr/>
        <p:txBody>
          <a:bodyPr/>
          <a:lstStyle/>
          <a:p>
            <a:fld id="{5401854B-F759-46C7-A0F4-4B8CB65664F7}" type="slidenum">
              <a:rPr lang="en-US" smtClean="0"/>
              <a:t>33</a:t>
            </a:fld>
            <a:endParaRPr lang="en-US"/>
          </a:p>
        </p:txBody>
      </p:sp>
    </p:spTree>
    <p:extLst>
      <p:ext uri="{BB962C8B-B14F-4D97-AF65-F5344CB8AC3E}">
        <p14:creationId xmlns:p14="http://schemas.microsoft.com/office/powerpoint/2010/main" val="2815245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xfrm>
            <a:off x="914400" y="33338"/>
            <a:ext cx="5127625" cy="3844925"/>
          </a:xfrm>
          <a:ln/>
        </p:spPr>
      </p:sp>
      <p:sp>
        <p:nvSpPr>
          <p:cNvPr id="156674" name="Notes Placeholder 2"/>
          <p:cNvSpPr>
            <a:spLocks noGrp="1"/>
          </p:cNvSpPr>
          <p:nvPr>
            <p:ph type="body" idx="1"/>
          </p:nvPr>
        </p:nvSpPr>
        <p:spPr>
          <a:xfrm>
            <a:off x="37139" y="3962400"/>
            <a:ext cx="6668461" cy="838199"/>
          </a:xfrm>
          <a:noFill/>
          <a:ln/>
        </p:spPr>
        <p:txBody>
          <a:bodyPr/>
          <a:lstStyle/>
          <a:p>
            <a:r>
              <a:rPr lang="en-US" dirty="0" smtClean="0">
                <a:latin typeface="Arial" pitchFamily="34" charset="0"/>
                <a:cs typeface="Arial" pitchFamily="34" charset="0"/>
              </a:rPr>
              <a:t>A standalone UST that demonstrates good structural integrity, should not be noted as a suspicious condition as an indicator of site contamination. If it is rusted, punctured, shows soil staining, or in decrepit form, then it should be noted as a suspicious condition warranting further analysis or may prompt a Phase I ESA.</a:t>
            </a:r>
          </a:p>
          <a:p>
            <a:endParaRPr lang="en-US" dirty="0" smtClean="0">
              <a:latin typeface="Arial" pitchFamily="34" charset="0"/>
              <a:cs typeface="Arial" pitchFamily="34" charset="0"/>
            </a:endParaRPr>
          </a:p>
          <a:p>
            <a:endParaRPr lang="en-US" sz="1400" dirty="0" smtClean="0">
              <a:latin typeface="Arial" pitchFamily="34" charset="0"/>
              <a:cs typeface="Arial" pitchFamily="34" charset="0"/>
            </a:endParaRPr>
          </a:p>
        </p:txBody>
      </p:sp>
      <p:sp>
        <p:nvSpPr>
          <p:cNvPr id="156675" name="Slide Number Placeholder 3"/>
          <p:cNvSpPr>
            <a:spLocks noGrp="1"/>
          </p:cNvSpPr>
          <p:nvPr>
            <p:ph type="sldNum" sz="quarter" idx="5"/>
          </p:nvPr>
        </p:nvSpPr>
        <p:spPr>
          <a:noFill/>
        </p:spPr>
        <p:txBody>
          <a:bodyPr/>
          <a:lstStyle/>
          <a:p>
            <a:fld id="{5819765C-79CC-4351-8132-7DC2C155A255}" type="slidenum">
              <a:rPr lang="en-US" smtClean="0">
                <a:solidFill>
                  <a:prstClr val="black"/>
                </a:solidFill>
              </a:rPr>
              <a:pPr/>
              <a:t>34</a:t>
            </a:fld>
            <a:endParaRPr lang="en-US" smtClean="0">
              <a:solidFill>
                <a:prstClr val="black"/>
              </a:solidFill>
            </a:endParaRPr>
          </a:p>
        </p:txBody>
      </p:sp>
    </p:spTree>
    <p:extLst>
      <p:ext uri="{BB962C8B-B14F-4D97-AF65-F5344CB8AC3E}">
        <p14:creationId xmlns:p14="http://schemas.microsoft.com/office/powerpoint/2010/main" val="1204510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122238"/>
            <a:ext cx="5600700" cy="4200525"/>
          </a:xfrm>
        </p:spPr>
      </p:sp>
      <p:sp>
        <p:nvSpPr>
          <p:cNvPr id="3" name="Notes Placeholder 2"/>
          <p:cNvSpPr>
            <a:spLocks noGrp="1"/>
          </p:cNvSpPr>
          <p:nvPr>
            <p:ph type="body" idx="1"/>
          </p:nvPr>
        </p:nvSpPr>
        <p:spPr>
          <a:xfrm>
            <a:off x="891540" y="4419600"/>
            <a:ext cx="5852160" cy="4461510"/>
          </a:xfrm>
        </p:spPr>
        <p:txBody>
          <a:bodyPr/>
          <a:lstStyle/>
          <a:p>
            <a:r>
              <a:rPr lang="en-US" dirty="0" smtClean="0"/>
              <a:t>As a handout</a:t>
            </a:r>
            <a:endParaRPr lang="en-US" dirty="0"/>
          </a:p>
        </p:txBody>
      </p:sp>
      <p:sp>
        <p:nvSpPr>
          <p:cNvPr id="4" name="Slide Number Placeholder 3"/>
          <p:cNvSpPr>
            <a:spLocks noGrp="1"/>
          </p:cNvSpPr>
          <p:nvPr>
            <p:ph type="sldNum" sz="quarter" idx="10"/>
          </p:nvPr>
        </p:nvSpPr>
        <p:spPr/>
        <p:txBody>
          <a:bodyPr/>
          <a:lstStyle/>
          <a:p>
            <a:fld id="{5401854B-F759-46C7-A0F4-4B8CB65664F7}" type="slidenum">
              <a:rPr lang="en-US" smtClean="0"/>
              <a:t>35</a:t>
            </a:fld>
            <a:endParaRPr lang="en-US"/>
          </a:p>
        </p:txBody>
      </p:sp>
    </p:spTree>
    <p:extLst>
      <p:ext uri="{BB962C8B-B14F-4D97-AF65-F5344CB8AC3E}">
        <p14:creationId xmlns:p14="http://schemas.microsoft.com/office/powerpoint/2010/main" val="3273179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xfrm>
            <a:off x="615950" y="152400"/>
            <a:ext cx="6097588" cy="4572000"/>
          </a:xfrm>
          <a:ln/>
        </p:spPr>
      </p:sp>
      <p:sp>
        <p:nvSpPr>
          <p:cNvPr id="179202" name="Notes Placeholder 2"/>
          <p:cNvSpPr>
            <a:spLocks noGrp="1"/>
          </p:cNvSpPr>
          <p:nvPr>
            <p:ph type="body" idx="1"/>
          </p:nvPr>
        </p:nvSpPr>
        <p:spPr>
          <a:xfrm>
            <a:off x="90684" y="9102177"/>
            <a:ext cx="7448367" cy="1522732"/>
          </a:xfrm>
          <a:noFill/>
          <a:ln/>
        </p:spPr>
        <p:txBody>
          <a:bodyPr/>
          <a:lstStyle/>
          <a:p>
            <a:r>
              <a:rPr lang="en-US" sz="1800" dirty="0" smtClean="0">
                <a:latin typeface="Arial" pitchFamily="34" charset="0"/>
                <a:cs typeface="Arial" pitchFamily="34" charset="0"/>
              </a:rPr>
              <a:t>Consultants use – EDR</a:t>
            </a:r>
          </a:p>
          <a:p>
            <a:r>
              <a:rPr lang="en-US" sz="1800" dirty="0" smtClean="0">
                <a:latin typeface="Arial" pitchFamily="34" charset="0"/>
                <a:cs typeface="Arial" pitchFamily="34" charset="0"/>
              </a:rPr>
              <a:t> </a:t>
            </a:r>
          </a:p>
          <a:p>
            <a:r>
              <a:rPr lang="en-US" sz="1800" dirty="0" smtClean="0">
                <a:latin typeface="Arial" pitchFamily="34" charset="0"/>
                <a:cs typeface="Arial" pitchFamily="34" charset="0"/>
              </a:rPr>
              <a:t>HUD uses</a:t>
            </a:r>
            <a:r>
              <a:rPr lang="en-US" sz="1800" baseline="0" dirty="0" smtClean="0">
                <a:latin typeface="Arial" pitchFamily="34" charset="0"/>
                <a:cs typeface="Arial" pitchFamily="34" charset="0"/>
              </a:rPr>
              <a:t> </a:t>
            </a:r>
            <a:r>
              <a:rPr lang="en-US" sz="1800" dirty="0" smtClean="0">
                <a:latin typeface="Arial" pitchFamily="34" charset="0"/>
                <a:cs typeface="Arial" pitchFamily="34" charset="0"/>
              </a:rPr>
              <a:t>- TOXMAP, EPA data-bases, NEPAssist, NJ State Geo-Web, </a:t>
            </a:r>
            <a:r>
              <a:rPr lang="en-US" sz="1800" dirty="0" err="1" smtClean="0">
                <a:latin typeface="Arial" pitchFamily="34" charset="0"/>
                <a:cs typeface="Arial" pitchFamily="34" charset="0"/>
              </a:rPr>
              <a:t>Enviromapper</a:t>
            </a:r>
            <a:r>
              <a:rPr lang="en-US" sz="1800" dirty="0" smtClean="0">
                <a:latin typeface="Arial" pitchFamily="34" charset="0"/>
                <a:cs typeface="Arial" pitchFamily="34" charset="0"/>
              </a:rPr>
              <a:t>, etc.  </a:t>
            </a:r>
          </a:p>
          <a:p>
            <a:endParaRPr lang="en-US" sz="1600" dirty="0" smtClean="0">
              <a:latin typeface="Arial" pitchFamily="34" charset="0"/>
              <a:cs typeface="Arial" pitchFamily="34" charset="0"/>
            </a:endParaRPr>
          </a:p>
        </p:txBody>
      </p:sp>
      <p:sp>
        <p:nvSpPr>
          <p:cNvPr id="179203" name="Slide Number Placeholder 3"/>
          <p:cNvSpPr>
            <a:spLocks noGrp="1"/>
          </p:cNvSpPr>
          <p:nvPr>
            <p:ph type="sldNum" sz="quarter" idx="5"/>
          </p:nvPr>
        </p:nvSpPr>
        <p:spPr>
          <a:noFill/>
        </p:spPr>
        <p:txBody>
          <a:bodyPr/>
          <a:lstStyle/>
          <a:p>
            <a:fld id="{8E06F648-29C4-44E0-8FF4-93D78F7F0F84}" type="slidenum">
              <a:rPr lang="en-US" smtClean="0">
                <a:solidFill>
                  <a:prstClr val="black"/>
                </a:solidFill>
              </a:rPr>
              <a:pPr/>
              <a:t>36</a:t>
            </a:fld>
            <a:endParaRPr lang="en-US" smtClean="0">
              <a:solidFill>
                <a:prstClr val="black"/>
              </a:solidFill>
            </a:endParaRPr>
          </a:p>
        </p:txBody>
      </p:sp>
    </p:spTree>
    <p:extLst>
      <p:ext uri="{BB962C8B-B14F-4D97-AF65-F5344CB8AC3E}">
        <p14:creationId xmlns:p14="http://schemas.microsoft.com/office/powerpoint/2010/main" val="1425618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228600"/>
            <a:ext cx="4978400" cy="3733800"/>
          </a:xfrm>
        </p:spPr>
      </p:sp>
      <p:sp>
        <p:nvSpPr>
          <p:cNvPr id="4" name="Slide Number Placeholder 3"/>
          <p:cNvSpPr>
            <a:spLocks noGrp="1"/>
          </p:cNvSpPr>
          <p:nvPr>
            <p:ph type="sldNum" sz="quarter" idx="10"/>
          </p:nvPr>
        </p:nvSpPr>
        <p:spPr/>
        <p:txBody>
          <a:bodyPr/>
          <a:lstStyle/>
          <a:p>
            <a:fld id="{5401854B-F759-46C7-A0F4-4B8CB65664F7}" type="slidenum">
              <a:rPr lang="en-US" smtClean="0"/>
              <a:t>37</a:t>
            </a:fld>
            <a:endParaRPr lang="en-US"/>
          </a:p>
        </p:txBody>
      </p:sp>
      <p:sp>
        <p:nvSpPr>
          <p:cNvPr id="3" name="Notes Placeholder 2"/>
          <p:cNvSpPr>
            <a:spLocks noGrp="1"/>
          </p:cNvSpPr>
          <p:nvPr>
            <p:ph type="body" idx="1"/>
          </p:nvPr>
        </p:nvSpPr>
        <p:spPr>
          <a:xfrm>
            <a:off x="731520" y="4038600"/>
            <a:ext cx="5852160" cy="4842510"/>
          </a:xfrm>
        </p:spPr>
        <p:txBody>
          <a:bodyPr/>
          <a:lstStyle/>
          <a:p>
            <a:r>
              <a:rPr lang="en-US" dirty="0" smtClean="0"/>
              <a:t>Abutting for SF properties</a:t>
            </a:r>
          </a:p>
          <a:p>
            <a:r>
              <a:rPr lang="en-US" dirty="0" smtClean="0"/>
              <a:t>3000’ radius for MF properties</a:t>
            </a:r>
          </a:p>
          <a:p>
            <a:r>
              <a:rPr lang="en-US" dirty="0" smtClean="0"/>
              <a:t>On this site there is a measurin</a:t>
            </a:r>
            <a:r>
              <a:rPr lang="en-US" baseline="0" dirty="0" smtClean="0"/>
              <a:t>g tool in the top center of the page</a:t>
            </a:r>
            <a:endParaRPr lang="en-US" dirty="0"/>
          </a:p>
        </p:txBody>
      </p:sp>
    </p:spTree>
    <p:extLst>
      <p:ext uri="{BB962C8B-B14F-4D97-AF65-F5344CB8AC3E}">
        <p14:creationId xmlns:p14="http://schemas.microsoft.com/office/powerpoint/2010/main" val="4135114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xfrm>
            <a:off x="1219200" y="381000"/>
            <a:ext cx="5099050" cy="3824288"/>
          </a:xfrm>
          <a:ln/>
        </p:spPr>
      </p:sp>
      <p:sp>
        <p:nvSpPr>
          <p:cNvPr id="185346" name="Notes Placeholder 2"/>
          <p:cNvSpPr>
            <a:spLocks noGrp="1"/>
          </p:cNvSpPr>
          <p:nvPr>
            <p:ph type="body" idx="1"/>
          </p:nvPr>
        </p:nvSpPr>
        <p:spPr>
          <a:xfrm>
            <a:off x="131275" y="5388613"/>
            <a:ext cx="7433124" cy="4212587"/>
          </a:xfrm>
          <a:noFill/>
          <a:ln/>
        </p:spPr>
        <p:txBody>
          <a:bodyPr/>
          <a:lstStyle/>
          <a:p>
            <a:pPr marL="228600" indent="-228600">
              <a:buFontTx/>
              <a:buNone/>
            </a:pPr>
            <a:r>
              <a:rPr lang="en-US" sz="1400" dirty="0" smtClean="0">
                <a:latin typeface="Arial" pitchFamily="34" charset="0"/>
                <a:cs typeface="Arial" pitchFamily="34" charset="0"/>
              </a:rPr>
              <a:t>Superfund sites are delineated accordingly: As proposed, final or delisted stage.</a:t>
            </a:r>
          </a:p>
          <a:p>
            <a:pPr marL="228600" indent="-228600">
              <a:buAutoNum type="alphaLcParenR" startAt="2"/>
            </a:pPr>
            <a:endParaRPr lang="en-US" sz="1400" dirty="0" smtClean="0">
              <a:latin typeface="Arial" pitchFamily="34" charset="0"/>
              <a:cs typeface="Arial" pitchFamily="34" charset="0"/>
            </a:endParaRPr>
          </a:p>
          <a:p>
            <a:pPr marL="228600" indent="-228600">
              <a:buFontTx/>
              <a:buNone/>
            </a:pPr>
            <a:r>
              <a:rPr lang="en-US" sz="1400" b="1" dirty="0" smtClean="0">
                <a:solidFill>
                  <a:srgbClr val="FFFF00"/>
                </a:solidFill>
                <a:latin typeface="Arial" pitchFamily="34" charset="0"/>
                <a:cs typeface="Arial" pitchFamily="34" charset="0"/>
              </a:rPr>
              <a:t>Yellow</a:t>
            </a:r>
            <a:r>
              <a:rPr lang="en-US" sz="1400" dirty="0" smtClean="0">
                <a:solidFill>
                  <a:srgbClr val="FFFF00"/>
                </a:solidFill>
                <a:latin typeface="Arial" pitchFamily="34" charset="0"/>
                <a:cs typeface="Arial" pitchFamily="34" charset="0"/>
              </a:rPr>
              <a:t> </a:t>
            </a:r>
            <a:r>
              <a:rPr lang="en-US" sz="1400" dirty="0" smtClean="0">
                <a:latin typeface="Arial" pitchFamily="34" charset="0"/>
                <a:cs typeface="Arial" pitchFamily="34" charset="0"/>
              </a:rPr>
              <a:t>= Proposed (Analysis stage: not yet under Superfund program, still on</a:t>
            </a:r>
            <a:r>
              <a:rPr lang="en-US" sz="1400" baseline="0" dirty="0" smtClean="0">
                <a:latin typeface="Arial" pitchFamily="34" charset="0"/>
                <a:cs typeface="Arial" pitchFamily="34" charset="0"/>
              </a:rPr>
              <a:t> NPL</a:t>
            </a:r>
            <a:r>
              <a:rPr lang="en-US" sz="1400" dirty="0" smtClean="0">
                <a:latin typeface="Arial" pitchFamily="34" charset="0"/>
                <a:cs typeface="Arial" pitchFamily="34" charset="0"/>
              </a:rPr>
              <a:t>)</a:t>
            </a:r>
          </a:p>
          <a:p>
            <a:pPr marL="228600" indent="-228600">
              <a:buFontTx/>
              <a:buNone/>
            </a:pPr>
            <a:r>
              <a:rPr lang="en-US" sz="1400" b="1" dirty="0" smtClean="0">
                <a:solidFill>
                  <a:srgbClr val="FF0000"/>
                </a:solidFill>
                <a:latin typeface="Arial" pitchFamily="34" charset="0"/>
                <a:cs typeface="Arial" pitchFamily="34" charset="0"/>
              </a:rPr>
              <a:t>Red</a:t>
            </a:r>
            <a:r>
              <a:rPr lang="en-US" sz="1400" dirty="0" smtClean="0">
                <a:latin typeface="Arial" pitchFamily="34" charset="0"/>
                <a:cs typeface="Arial" pitchFamily="34" charset="0"/>
              </a:rPr>
              <a:t> = Final (Remediation stage: funded via Superfund Trust-fund)</a:t>
            </a:r>
          </a:p>
          <a:p>
            <a:r>
              <a:rPr lang="en-US" sz="1400" b="1" dirty="0" smtClean="0">
                <a:solidFill>
                  <a:srgbClr val="2EA20E"/>
                </a:solidFill>
                <a:latin typeface="Arial" pitchFamily="34" charset="0"/>
                <a:cs typeface="Arial" pitchFamily="34" charset="0"/>
              </a:rPr>
              <a:t>Green</a:t>
            </a:r>
            <a:r>
              <a:rPr lang="en-US" sz="1400" dirty="0" smtClean="0">
                <a:latin typeface="Arial" pitchFamily="34" charset="0"/>
                <a:cs typeface="Arial" pitchFamily="34" charset="0"/>
              </a:rPr>
              <a:t> = Delisted (Closed</a:t>
            </a:r>
            <a:r>
              <a:rPr lang="en-US" sz="1400" baseline="0" dirty="0" smtClean="0">
                <a:latin typeface="Arial" pitchFamily="34" charset="0"/>
                <a:cs typeface="Arial" pitchFamily="34" charset="0"/>
              </a:rPr>
              <a:t> out: </a:t>
            </a:r>
            <a:r>
              <a:rPr lang="en-US" sz="1400" dirty="0" smtClean="0">
                <a:latin typeface="Arial" pitchFamily="34" charset="0"/>
                <a:cs typeface="Arial" pitchFamily="34" charset="0"/>
              </a:rPr>
              <a:t>removed from the Superfund program)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Superfund sites on the NPL get funded through the HW Trust Fund program accordingly:</a:t>
            </a:r>
          </a:p>
          <a:p>
            <a:pPr marL="228600" indent="-228600">
              <a:buFont typeface="+mj-lt"/>
              <a:buAutoNum type="arabicPeriod"/>
            </a:pPr>
            <a:r>
              <a:rPr lang="en-US" sz="1400" dirty="0" smtClean="0">
                <a:latin typeface="Arial" pitchFamily="34" charset="0"/>
                <a:cs typeface="Arial" pitchFamily="34" charset="0"/>
              </a:rPr>
              <a:t>Petroleum refineries taxed 30% - Exxon, Mobil, BP!</a:t>
            </a:r>
          </a:p>
          <a:p>
            <a:pPr marL="228600" indent="-228600">
              <a:buFont typeface="+mj-lt"/>
              <a:buAutoNum type="arabicPeriod"/>
            </a:pPr>
            <a:r>
              <a:rPr lang="en-US" sz="1400" dirty="0" smtClean="0">
                <a:latin typeface="Arial" pitchFamily="34" charset="0"/>
                <a:cs typeface="Arial" pitchFamily="34" charset="0"/>
              </a:rPr>
              <a:t>Corporations manufacturing, disposing or handling chemicals 45%</a:t>
            </a:r>
          </a:p>
          <a:p>
            <a:pPr marL="228600" indent="-228600">
              <a:buFont typeface="+mj-lt"/>
              <a:buAutoNum type="arabicPeriod"/>
            </a:pPr>
            <a:r>
              <a:rPr lang="en-US" sz="1400" dirty="0" smtClean="0">
                <a:latin typeface="Arial" pitchFamily="34" charset="0"/>
                <a:cs typeface="Arial" pitchFamily="34" charset="0"/>
              </a:rPr>
              <a:t>Industrial facilities taxed 15%</a:t>
            </a:r>
          </a:p>
          <a:p>
            <a:pPr marL="228600" indent="-228600">
              <a:buFont typeface="+mj-lt"/>
              <a:buAutoNum type="arabicPeriod"/>
            </a:pPr>
            <a:r>
              <a:rPr lang="en-US" sz="1400" dirty="0" smtClean="0">
                <a:latin typeface="Arial" pitchFamily="34" charset="0"/>
                <a:cs typeface="Arial" pitchFamily="34" charset="0"/>
              </a:rPr>
              <a:t>Cost recoveries from suing/fining RP’s 10%</a:t>
            </a:r>
          </a:p>
          <a:p>
            <a:r>
              <a:rPr lang="en-US" sz="1400" dirty="0" smtClean="0"/>
              <a:t>	</a:t>
            </a:r>
          </a:p>
          <a:p>
            <a:endParaRPr lang="en-US" dirty="0" smtClean="0"/>
          </a:p>
        </p:txBody>
      </p:sp>
      <p:sp>
        <p:nvSpPr>
          <p:cNvPr id="185347" name="Slide Number Placeholder 3"/>
          <p:cNvSpPr>
            <a:spLocks noGrp="1"/>
          </p:cNvSpPr>
          <p:nvPr>
            <p:ph type="sldNum" sz="quarter" idx="5"/>
          </p:nvPr>
        </p:nvSpPr>
        <p:spPr>
          <a:noFill/>
        </p:spPr>
        <p:txBody>
          <a:bodyPr/>
          <a:lstStyle/>
          <a:p>
            <a:fld id="{EA989806-DDA9-48C3-8748-F15DE8E819CC}" type="slidenum">
              <a:rPr lang="en-US" smtClean="0">
                <a:solidFill>
                  <a:prstClr val="black"/>
                </a:solidFill>
              </a:rPr>
              <a:pPr/>
              <a:t>38</a:t>
            </a:fld>
            <a:endParaRPr lang="en-US" smtClean="0">
              <a:solidFill>
                <a:prstClr val="black"/>
              </a:solidFill>
            </a:endParaRPr>
          </a:p>
        </p:txBody>
      </p:sp>
    </p:spTree>
    <p:extLst>
      <p:ext uri="{BB962C8B-B14F-4D97-AF65-F5344CB8AC3E}">
        <p14:creationId xmlns:p14="http://schemas.microsoft.com/office/powerpoint/2010/main" val="3198974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200"/>
            <a:ext cx="6096000" cy="4572000"/>
          </a:xfrm>
        </p:spPr>
      </p:sp>
      <p:sp>
        <p:nvSpPr>
          <p:cNvPr id="3" name="Notes Placeholder 2"/>
          <p:cNvSpPr>
            <a:spLocks noGrp="1"/>
          </p:cNvSpPr>
          <p:nvPr>
            <p:ph type="body" idx="1"/>
          </p:nvPr>
        </p:nvSpPr>
        <p:spPr>
          <a:xfrm>
            <a:off x="731520" y="4724400"/>
            <a:ext cx="5852160" cy="415671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0F4158-FD01-4480-AF33-DC60E202626B}"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566977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6D47BC16-79E6-4725-976B-E1C26CF87D83}" type="slidenum">
              <a:rPr lang="en-US" smtClean="0">
                <a:solidFill>
                  <a:prstClr val="black"/>
                </a:solidFill>
              </a:rPr>
              <a:pPr/>
              <a:t>40</a:t>
            </a:fld>
            <a:endParaRPr lang="en-US" smtClean="0">
              <a:solidFill>
                <a:prstClr val="black"/>
              </a:solidFill>
            </a:endParaRPr>
          </a:p>
        </p:txBody>
      </p:sp>
      <p:sp>
        <p:nvSpPr>
          <p:cNvPr id="148482" name="Rectangle 2"/>
          <p:cNvSpPr>
            <a:spLocks noGrp="1" noRot="1" noChangeAspect="1" noChangeArrowheads="1" noTextEdit="1"/>
          </p:cNvSpPr>
          <p:nvPr>
            <p:ph type="sldImg"/>
          </p:nvPr>
        </p:nvSpPr>
        <p:spPr>
          <a:xfrm>
            <a:off x="762000" y="228600"/>
            <a:ext cx="5791200" cy="4343400"/>
          </a:xfrm>
          <a:ln/>
        </p:spPr>
      </p:sp>
      <p:sp>
        <p:nvSpPr>
          <p:cNvPr id="148483" name="Rectangle 3"/>
          <p:cNvSpPr>
            <a:spLocks noGrp="1" noChangeArrowheads="1"/>
          </p:cNvSpPr>
          <p:nvPr>
            <p:ph type="body" idx="1"/>
          </p:nvPr>
        </p:nvSpPr>
        <p:spPr>
          <a:xfrm>
            <a:off x="-1" y="7749095"/>
            <a:ext cx="7315201" cy="1852106"/>
          </a:xfrm>
          <a:noFill/>
          <a:ln/>
        </p:spPr>
        <p:txBody>
          <a:bodyPr/>
          <a:lstStyle/>
          <a:p>
            <a:pPr eaLnBrk="1" hangingPunct="1">
              <a:buFontTx/>
              <a:buNone/>
            </a:pPr>
            <a:r>
              <a:rPr lang="en-US" sz="1400" b="1" dirty="0" smtClean="0">
                <a:latin typeface="Arial" panose="020B0604020202020204" pitchFamily="34" charset="0"/>
                <a:cs typeface="Arial" panose="020B0604020202020204" pitchFamily="34" charset="0"/>
              </a:rPr>
              <a:t>A REC: </a:t>
            </a:r>
            <a:r>
              <a:rPr lang="en-US" sz="1400" b="0" dirty="0" smtClean="0">
                <a:latin typeface="Arial" panose="020B0604020202020204" pitchFamily="34" charset="0"/>
                <a:cs typeface="Arial" panose="020B0604020202020204" pitchFamily="34" charset="0"/>
              </a:rPr>
              <a:t>Site conditions indicating that the release of </a:t>
            </a:r>
            <a:r>
              <a:rPr lang="en-US" sz="1400" dirty="0" smtClean="0">
                <a:latin typeface="Arial" panose="020B0604020202020204" pitchFamily="34" charset="0"/>
                <a:cs typeface="Arial" panose="020B0604020202020204" pitchFamily="34" charset="0"/>
              </a:rPr>
              <a:t>a “HS or PP” has occurred and the site</a:t>
            </a:r>
            <a:r>
              <a:rPr lang="en-US" sz="1400" baseline="0" dirty="0" smtClean="0">
                <a:latin typeface="Arial" panose="020B0604020202020204" pitchFamily="34" charset="0"/>
                <a:cs typeface="Arial" panose="020B0604020202020204" pitchFamily="34" charset="0"/>
              </a:rPr>
              <a:t> is likely contaminated</a:t>
            </a:r>
            <a:r>
              <a:rPr lang="en-US" sz="1400" dirty="0" smtClean="0">
                <a:latin typeface="Arial" panose="020B0604020202020204" pitchFamily="34" charset="0"/>
                <a:cs typeface="Arial" panose="020B0604020202020204" pitchFamily="34" charset="0"/>
              </a:rPr>
              <a:t>. </a:t>
            </a:r>
          </a:p>
          <a:p>
            <a:pPr eaLnBrk="1" hangingPunct="1">
              <a:buFont typeface="Arial" pitchFamily="34" charset="0"/>
              <a:buChar char="•"/>
            </a:pPr>
            <a:endParaRPr lang="en-US" sz="1400" dirty="0" smtClean="0">
              <a:latin typeface="Arial" panose="020B0604020202020204" pitchFamily="34" charset="0"/>
              <a:cs typeface="Arial" panose="020B0604020202020204" pitchFamily="34" charset="0"/>
            </a:endParaRPr>
          </a:p>
          <a:p>
            <a:pPr eaLnBrk="1" hangingPunct="1">
              <a:buFontTx/>
              <a:buNone/>
            </a:pPr>
            <a:r>
              <a:rPr lang="en-US" sz="1400" b="1" dirty="0" smtClean="0">
                <a:latin typeface="Arial" panose="020B0604020202020204" pitchFamily="34" charset="0"/>
                <a:cs typeface="Arial" panose="020B0604020202020204" pitchFamily="34" charset="0"/>
              </a:rPr>
              <a:t>A Phase I is limited in scope: </a:t>
            </a:r>
            <a:r>
              <a:rPr lang="en-US" sz="1400" dirty="0" smtClean="0">
                <a:latin typeface="Arial" panose="020B0604020202020204" pitchFamily="34" charset="0"/>
                <a:cs typeface="Arial" panose="020B0604020202020204" pitchFamily="34" charset="0"/>
              </a:rPr>
              <a:t>not address wetlands, VOCs (</a:t>
            </a:r>
            <a:r>
              <a:rPr lang="en-US" sz="1400" baseline="0" dirty="0" smtClean="0">
                <a:latin typeface="Arial" panose="020B0604020202020204" pitchFamily="34" charset="0"/>
                <a:cs typeface="Arial" panose="020B0604020202020204" pitchFamily="34" charset="0"/>
              </a:rPr>
              <a:t>ASTM amending)</a:t>
            </a:r>
            <a:r>
              <a:rPr lang="en-US" sz="1400" dirty="0" smtClean="0">
                <a:latin typeface="Arial" panose="020B0604020202020204" pitchFamily="34" charset="0"/>
                <a:cs typeface="Arial" panose="020B0604020202020204" pitchFamily="34" charset="0"/>
              </a:rPr>
              <a:t>, asbestos, </a:t>
            </a:r>
            <a:r>
              <a:rPr lang="en-US" sz="1400" dirty="0" err="1" smtClean="0">
                <a:latin typeface="Arial" panose="020B0604020202020204" pitchFamily="34" charset="0"/>
                <a:cs typeface="Arial" panose="020B0604020202020204" pitchFamily="34" charset="0"/>
              </a:rPr>
              <a:t>Pb</a:t>
            </a:r>
            <a:r>
              <a:rPr lang="en-US" sz="1400" dirty="0" smtClean="0">
                <a:latin typeface="Arial" panose="020B0604020202020204" pitchFamily="34" charset="0"/>
                <a:cs typeface="Arial" panose="020B0604020202020204" pitchFamily="34" charset="0"/>
              </a:rPr>
              <a:t>, mold, radon, endangered species, floodplains, etc</a:t>
            </a:r>
            <a:r>
              <a:rPr lang="en-US" sz="1400" dirty="0" smtClean="0">
                <a:latin typeface="Arial Narrow" pitchFamily="34" charset="0"/>
              </a:rPr>
              <a:t>.</a:t>
            </a:r>
          </a:p>
          <a:p>
            <a:pPr eaLnBrk="1" hangingPunct="1">
              <a:buFontTx/>
              <a:buNone/>
            </a:pPr>
            <a:r>
              <a:rPr lang="en-US" sz="1400" dirty="0" smtClean="0">
                <a:latin typeface="Arial Narrow" pitchFamily="34" charset="0"/>
              </a:rPr>
              <a:t> </a:t>
            </a:r>
            <a:r>
              <a:rPr lang="en-US" sz="1400" dirty="0" smtClean="0"/>
              <a:t/>
            </a:r>
            <a:br>
              <a:rPr lang="en-US" sz="1400" dirty="0" smtClean="0"/>
            </a:br>
            <a:endParaRPr lang="en-US" sz="1400" dirty="0" smtClean="0"/>
          </a:p>
        </p:txBody>
      </p:sp>
    </p:spTree>
    <p:extLst>
      <p:ext uri="{BB962C8B-B14F-4D97-AF65-F5344CB8AC3E}">
        <p14:creationId xmlns:p14="http://schemas.microsoft.com/office/powerpoint/2010/main" val="65057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457200"/>
            <a:ext cx="5354638" cy="4016375"/>
          </a:xfrm>
        </p:spPr>
      </p:sp>
      <p:sp>
        <p:nvSpPr>
          <p:cNvPr id="4" name="Slide Number Placeholder 3"/>
          <p:cNvSpPr>
            <a:spLocks noGrp="1"/>
          </p:cNvSpPr>
          <p:nvPr>
            <p:ph type="sldNum" sz="quarter" idx="10"/>
          </p:nvPr>
        </p:nvSpPr>
        <p:spPr/>
        <p:txBody>
          <a:bodyPr/>
          <a:lstStyle/>
          <a:p>
            <a:fld id="{5401854B-F759-46C7-A0F4-4B8CB65664F7}" type="slidenum">
              <a:rPr lang="en-US" smtClean="0"/>
              <a:t>4</a:t>
            </a:fld>
            <a:endParaRPr lang="en-US"/>
          </a:p>
        </p:txBody>
      </p:sp>
    </p:spTree>
    <p:extLst>
      <p:ext uri="{BB962C8B-B14F-4D97-AF65-F5344CB8AC3E}">
        <p14:creationId xmlns:p14="http://schemas.microsoft.com/office/powerpoint/2010/main" val="79556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6200"/>
            <a:ext cx="6096000" cy="4572000"/>
          </a:xfrm>
        </p:spPr>
      </p:sp>
      <p:sp>
        <p:nvSpPr>
          <p:cNvPr id="3" name="Notes Placeholder 2"/>
          <p:cNvSpPr>
            <a:spLocks noGrp="1"/>
          </p:cNvSpPr>
          <p:nvPr>
            <p:ph type="body" idx="1"/>
          </p:nvPr>
        </p:nvSpPr>
        <p:spPr>
          <a:xfrm>
            <a:off x="975614" y="8794209"/>
            <a:ext cx="5363981" cy="8690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0F4158-FD01-4480-AF33-DC60E202626B}"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3106036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a:xfrm>
            <a:off x="2182813" y="0"/>
            <a:ext cx="2947987" cy="2209800"/>
          </a:xfrm>
          <a:ln/>
        </p:spPr>
      </p:sp>
      <p:sp>
        <p:nvSpPr>
          <p:cNvPr id="285698" name="Notes Placeholder 2"/>
          <p:cNvSpPr>
            <a:spLocks noGrp="1"/>
          </p:cNvSpPr>
          <p:nvPr>
            <p:ph type="body" idx="1"/>
          </p:nvPr>
        </p:nvSpPr>
        <p:spPr>
          <a:xfrm>
            <a:off x="1" y="2209800"/>
            <a:ext cx="7313506" cy="5029201"/>
          </a:xfrm>
          <a:noFill/>
          <a:ln/>
        </p:spPr>
        <p:txBody>
          <a:bodyPr/>
          <a:lstStyle/>
          <a:p>
            <a:pPr>
              <a:lnSpc>
                <a:spcPct val="80000"/>
              </a:lnSpc>
              <a:spcBef>
                <a:spcPts val="0"/>
              </a:spcBef>
            </a:pPr>
            <a:r>
              <a:rPr lang="en-US" sz="1100" b="1" dirty="0" smtClean="0">
                <a:latin typeface="Arial" pitchFamily="34" charset="0"/>
                <a:cs typeface="Arial" pitchFamily="34" charset="0"/>
              </a:rPr>
              <a:t>Section 8 vouchers: </a:t>
            </a:r>
            <a:r>
              <a:rPr lang="en-US" sz="1100" b="0" u="sng" dirty="0" smtClean="0">
                <a:latin typeface="Arial" pitchFamily="34" charset="0"/>
                <a:cs typeface="Arial" pitchFamily="34" charset="0"/>
              </a:rPr>
              <a:t>HUD funded d</a:t>
            </a:r>
            <a:r>
              <a:rPr lang="en-US" sz="1100" u="sng" dirty="0" smtClean="0">
                <a:latin typeface="Arial" pitchFamily="34" charset="0"/>
                <a:cs typeface="Arial" pitchFamily="34" charset="0"/>
              </a:rPr>
              <a:t>welling units must be “free of pollutants in the air at levels that threaten the health of the occupants</a:t>
            </a:r>
            <a:r>
              <a:rPr lang="en-US" sz="1100" u="none" dirty="0" smtClean="0">
                <a:latin typeface="Arial" pitchFamily="34" charset="0"/>
                <a:cs typeface="Arial" pitchFamily="34" charset="0"/>
              </a:rPr>
              <a:t>” </a:t>
            </a:r>
            <a:r>
              <a:rPr lang="en-US" sz="1100" dirty="0" smtClean="0">
                <a:latin typeface="Arial" pitchFamily="34" charset="0"/>
                <a:cs typeface="Arial" pitchFamily="34" charset="0"/>
              </a:rPr>
              <a:t>and </a:t>
            </a:r>
            <a:r>
              <a:rPr lang="en-US" sz="1100" b="1" u="none" dirty="0" smtClean="0">
                <a:latin typeface="Arial" pitchFamily="34" charset="0"/>
                <a:cs typeface="Arial" pitchFamily="34" charset="0"/>
              </a:rPr>
              <a:t>24 CFR 5.703(f) </a:t>
            </a:r>
            <a:r>
              <a:rPr lang="en-US" sz="1100" u="sng" dirty="0" smtClean="0">
                <a:latin typeface="Arial" pitchFamily="34" charset="0"/>
                <a:cs typeface="Arial" pitchFamily="34" charset="0"/>
              </a:rPr>
              <a:t>that “our dwelling units and common areas must have proper ventilation and be free of mold”</a:t>
            </a:r>
            <a:r>
              <a:rPr lang="en-US" sz="1100" dirty="0" smtClean="0">
                <a:latin typeface="Arial" pitchFamily="34" charset="0"/>
                <a:cs typeface="Arial" pitchFamily="34" charset="0"/>
              </a:rPr>
              <a:t>  </a:t>
            </a:r>
          </a:p>
          <a:p>
            <a:pPr>
              <a:lnSpc>
                <a:spcPct val="80000"/>
              </a:lnSpc>
              <a:spcBef>
                <a:spcPts val="0"/>
              </a:spcBef>
            </a:pPr>
            <a:endParaRPr lang="en-US" sz="1100" dirty="0" smtClean="0">
              <a:latin typeface="Arial" pitchFamily="34" charset="0"/>
              <a:cs typeface="Arial" pitchFamily="34" charset="0"/>
            </a:endParaRPr>
          </a:p>
          <a:p>
            <a:pPr>
              <a:lnSpc>
                <a:spcPct val="80000"/>
              </a:lnSpc>
              <a:spcBef>
                <a:spcPts val="0"/>
              </a:spcBef>
            </a:pPr>
            <a:r>
              <a:rPr lang="en-US" sz="1100" b="1" dirty="0" smtClean="0">
                <a:latin typeface="Arial" pitchFamily="34" charset="0"/>
                <a:cs typeface="Arial" pitchFamily="34" charset="0"/>
              </a:rPr>
              <a:t>Basics:</a:t>
            </a:r>
            <a:r>
              <a:rPr lang="en-US" sz="1100" dirty="0" smtClean="0">
                <a:latin typeface="Arial" pitchFamily="34" charset="0"/>
                <a:cs typeface="Arial" pitchFamily="34" charset="0"/>
              </a:rPr>
              <a:t> </a:t>
            </a:r>
            <a:r>
              <a:rPr lang="en-US" sz="1100" u="sng" dirty="0" smtClean="0">
                <a:latin typeface="Arial" pitchFamily="34" charset="0"/>
                <a:cs typeface="Arial" pitchFamily="34" charset="0"/>
              </a:rPr>
              <a:t>Toxic Black Mold (</a:t>
            </a:r>
            <a:r>
              <a:rPr lang="en-US" sz="1100" u="sng" dirty="0" err="1" smtClean="0">
                <a:latin typeface="Arial" pitchFamily="34" charset="0"/>
                <a:cs typeface="Arial" pitchFamily="34" charset="0"/>
              </a:rPr>
              <a:t>Stacebotrys</a:t>
            </a:r>
            <a:r>
              <a:rPr lang="en-US" sz="1100" u="sng" dirty="0" smtClean="0">
                <a:latin typeface="Arial" pitchFamily="34" charset="0"/>
                <a:cs typeface="Arial" pitchFamily="34" charset="0"/>
              </a:rPr>
              <a:t> </a:t>
            </a:r>
            <a:r>
              <a:rPr lang="en-US" sz="1100" u="sng" dirty="0" err="1" smtClean="0">
                <a:latin typeface="Arial" pitchFamily="34" charset="0"/>
                <a:cs typeface="Arial" pitchFamily="34" charset="0"/>
              </a:rPr>
              <a:t>chartarum</a:t>
            </a:r>
            <a:r>
              <a:rPr lang="en-US" sz="1100" u="sng" dirty="0" smtClean="0">
                <a:latin typeface="Arial" pitchFamily="34" charset="0"/>
                <a:cs typeface="Arial" pitchFamily="34" charset="0"/>
              </a:rPr>
              <a:t>)</a:t>
            </a:r>
            <a:r>
              <a:rPr lang="en-US" sz="1100" dirty="0" smtClean="0">
                <a:latin typeface="Arial" pitchFamily="34" charset="0"/>
                <a:cs typeface="Arial" pitchFamily="34" charset="0"/>
              </a:rPr>
              <a:t> or </a:t>
            </a:r>
            <a:r>
              <a:rPr lang="en-US" sz="1100" u="sng" dirty="0" smtClean="0">
                <a:latin typeface="Arial" pitchFamily="34" charset="0"/>
                <a:cs typeface="Arial" pitchFamily="34" charset="0"/>
              </a:rPr>
              <a:t>mildew</a:t>
            </a:r>
            <a:r>
              <a:rPr lang="en-US" sz="1100" dirty="0" smtClean="0">
                <a:latin typeface="Arial" pitchFamily="34" charset="0"/>
                <a:cs typeface="Arial" pitchFamily="34" charset="0"/>
              </a:rPr>
              <a:t> (common names) is a fungus/</a:t>
            </a:r>
            <a:r>
              <a:rPr lang="en-US" sz="1100" u="sng" dirty="0" smtClean="0">
                <a:latin typeface="Arial" pitchFamily="34" charset="0"/>
                <a:cs typeface="Arial" pitchFamily="34" charset="0"/>
              </a:rPr>
              <a:t>fungi</a:t>
            </a:r>
            <a:r>
              <a:rPr lang="en-US" sz="1100" dirty="0" smtClean="0">
                <a:latin typeface="Arial" pitchFamily="34" charset="0"/>
                <a:cs typeface="Arial" pitchFamily="34" charset="0"/>
              </a:rPr>
              <a:t> of ~ 200 species, the most common is: </a:t>
            </a:r>
            <a:r>
              <a:rPr lang="en-US" sz="1100" u="sng" dirty="0" smtClean="0">
                <a:latin typeface="Arial" pitchFamily="34" charset="0"/>
                <a:cs typeface="Arial" pitchFamily="34" charset="0"/>
              </a:rPr>
              <a:t>microscopic airborne mold spores</a:t>
            </a:r>
            <a:r>
              <a:rPr lang="en-US" sz="1100" dirty="0" smtClean="0">
                <a:latin typeface="Arial" pitchFamily="34" charset="0"/>
                <a:cs typeface="Arial" pitchFamily="34" charset="0"/>
              </a:rPr>
              <a:t> or </a:t>
            </a:r>
            <a:r>
              <a:rPr lang="en-US" sz="1100" u="sng" dirty="0" smtClean="0">
                <a:latin typeface="Arial" pitchFamily="34" charset="0"/>
                <a:cs typeface="Arial" pitchFamily="34" charset="0"/>
              </a:rPr>
              <a:t>microbial toxins </a:t>
            </a:r>
            <a:r>
              <a:rPr lang="en-US" sz="1100" dirty="0" smtClean="0">
                <a:latin typeface="Arial" pitchFamily="34" charset="0"/>
                <a:cs typeface="Arial" pitchFamily="34" charset="0"/>
              </a:rPr>
              <a:t>that latch on to </a:t>
            </a:r>
            <a:r>
              <a:rPr lang="en-US" sz="1100" u="sng" dirty="0" smtClean="0">
                <a:latin typeface="Arial" pitchFamily="34" charset="0"/>
                <a:cs typeface="Arial" pitchFamily="34" charset="0"/>
              </a:rPr>
              <a:t>dead organic matter </a:t>
            </a:r>
            <a:r>
              <a:rPr lang="en-US" sz="1100" dirty="0" smtClean="0">
                <a:latin typeface="Arial" pitchFamily="34" charset="0"/>
                <a:cs typeface="Arial" pitchFamily="34" charset="0"/>
              </a:rPr>
              <a:t>(wallboard, sheetrock, wood, paper, carpet, food) for </a:t>
            </a:r>
            <a:r>
              <a:rPr lang="en-US" sz="1100" u="sng" dirty="0" smtClean="0">
                <a:latin typeface="Arial" pitchFamily="34" charset="0"/>
                <a:cs typeface="Arial" pitchFamily="34" charset="0"/>
              </a:rPr>
              <a:t>food</a:t>
            </a:r>
            <a:r>
              <a:rPr lang="en-US" sz="1100" dirty="0" smtClean="0">
                <a:latin typeface="Arial" pitchFamily="34" charset="0"/>
                <a:cs typeface="Arial" pitchFamily="34" charset="0"/>
              </a:rPr>
              <a:t> and when the spores </a:t>
            </a:r>
            <a:r>
              <a:rPr lang="en-US" sz="1100" u="sng" dirty="0" smtClean="0">
                <a:latin typeface="Arial" pitchFamily="34" charset="0"/>
                <a:cs typeface="Arial" pitchFamily="34" charset="0"/>
              </a:rPr>
              <a:t>die they create a “moldy” smell</a:t>
            </a:r>
            <a:r>
              <a:rPr lang="en-US" sz="1100" dirty="0" smtClean="0">
                <a:latin typeface="Arial" pitchFamily="34" charset="0"/>
                <a:cs typeface="Arial" pitchFamily="34" charset="0"/>
              </a:rPr>
              <a:t>. </a:t>
            </a:r>
            <a:r>
              <a:rPr lang="en-US" sz="1100" u="sng" dirty="0" smtClean="0">
                <a:latin typeface="Arial" pitchFamily="34" charset="0"/>
                <a:cs typeface="Arial" pitchFamily="34" charset="0"/>
              </a:rPr>
              <a:t>Need H2O</a:t>
            </a:r>
            <a:r>
              <a:rPr lang="en-US" sz="1100" dirty="0" smtClean="0">
                <a:latin typeface="Arial" pitchFamily="34" charset="0"/>
                <a:cs typeface="Arial" pitchFamily="34" charset="0"/>
              </a:rPr>
              <a:t> as the </a:t>
            </a:r>
            <a:r>
              <a:rPr lang="en-US" sz="1100" u="sng" dirty="0" smtClean="0">
                <a:latin typeface="Arial" pitchFamily="34" charset="0"/>
                <a:cs typeface="Arial" pitchFamily="34" charset="0"/>
              </a:rPr>
              <a:t>fuel</a:t>
            </a:r>
            <a:r>
              <a:rPr lang="en-US" sz="1100" dirty="0" smtClean="0">
                <a:latin typeface="Arial" pitchFamily="34" charset="0"/>
                <a:cs typeface="Arial" pitchFamily="34" charset="0"/>
              </a:rPr>
              <a:t>.</a:t>
            </a:r>
          </a:p>
          <a:p>
            <a:pPr>
              <a:lnSpc>
                <a:spcPct val="80000"/>
              </a:lnSpc>
              <a:spcBef>
                <a:spcPts val="0"/>
              </a:spcBef>
            </a:pPr>
            <a:endParaRPr lang="en-US" sz="1100" dirty="0" smtClean="0">
              <a:latin typeface="Arial" pitchFamily="34" charset="0"/>
              <a:cs typeface="Arial" pitchFamily="34" charset="0"/>
            </a:endParaRPr>
          </a:p>
          <a:p>
            <a:pPr>
              <a:lnSpc>
                <a:spcPct val="80000"/>
              </a:lnSpc>
            </a:pPr>
            <a:r>
              <a:rPr lang="en-US" sz="1100" b="1" dirty="0" smtClean="0">
                <a:latin typeface="Arial" pitchFamily="34" charset="0"/>
                <a:cs typeface="Arial" pitchFamily="34" charset="0"/>
              </a:rPr>
              <a:t>Health Problems: </a:t>
            </a:r>
            <a:r>
              <a:rPr lang="en-US" sz="1100" dirty="0" smtClean="0">
                <a:latin typeface="Arial" pitchFamily="34" charset="0"/>
                <a:cs typeface="Arial" pitchFamily="34" charset="0"/>
              </a:rPr>
              <a:t>acute </a:t>
            </a:r>
            <a:r>
              <a:rPr lang="en-US" sz="1100" u="sng" dirty="0" smtClean="0">
                <a:latin typeface="Arial" pitchFamily="34" charset="0"/>
                <a:cs typeface="Arial" pitchFamily="34" charset="0"/>
              </a:rPr>
              <a:t>respiratory problems</a:t>
            </a:r>
            <a:r>
              <a:rPr lang="en-US" sz="1100" dirty="0" smtClean="0">
                <a:latin typeface="Arial" pitchFamily="34" charset="0"/>
                <a:cs typeface="Arial" pitchFamily="34" charset="0"/>
              </a:rPr>
              <a:t> and even death in infants have been reported</a:t>
            </a:r>
          </a:p>
          <a:p>
            <a:pPr>
              <a:lnSpc>
                <a:spcPct val="80000"/>
              </a:lnSpc>
            </a:pPr>
            <a:endParaRPr lang="en-US" sz="1100" dirty="0" smtClean="0">
              <a:latin typeface="Arial" pitchFamily="34" charset="0"/>
              <a:cs typeface="Arial" pitchFamily="34" charset="0"/>
            </a:endParaRPr>
          </a:p>
          <a:p>
            <a:pPr>
              <a:lnSpc>
                <a:spcPct val="80000"/>
              </a:lnSpc>
              <a:spcBef>
                <a:spcPts val="0"/>
              </a:spcBef>
            </a:pPr>
            <a:r>
              <a:rPr lang="en-US" sz="1100" b="1" dirty="0" smtClean="0">
                <a:latin typeface="Arial" pitchFamily="34" charset="0"/>
                <a:cs typeface="Arial" pitchFamily="34" charset="0"/>
              </a:rPr>
              <a:t>Preventive measures:</a:t>
            </a:r>
            <a:r>
              <a:rPr lang="en-US" sz="1100" dirty="0" smtClean="0">
                <a:latin typeface="Arial" pitchFamily="34" charset="0"/>
                <a:cs typeface="Arial" pitchFamily="34" charset="0"/>
              </a:rPr>
              <a:t> moisture control – ventilate, reduce indoor humidity, de-humidify, exhaust fan, clean. More frequent along coastal areas.</a:t>
            </a:r>
          </a:p>
          <a:p>
            <a:pPr>
              <a:lnSpc>
                <a:spcPct val="80000"/>
              </a:lnSpc>
              <a:spcBef>
                <a:spcPts val="0"/>
              </a:spcBef>
            </a:pPr>
            <a:endParaRPr lang="en-US" sz="1100" b="1" dirty="0" smtClean="0">
              <a:latin typeface="Arial" pitchFamily="34" charset="0"/>
              <a:cs typeface="Arial" pitchFamily="34" charset="0"/>
            </a:endParaRPr>
          </a:p>
          <a:p>
            <a:pPr>
              <a:lnSpc>
                <a:spcPct val="80000"/>
              </a:lnSpc>
              <a:spcBef>
                <a:spcPts val="0"/>
              </a:spcBef>
            </a:pPr>
            <a:r>
              <a:rPr lang="en-US" sz="1100" b="1" dirty="0" smtClean="0">
                <a:latin typeface="Arial" pitchFamily="34" charset="0"/>
                <a:cs typeface="Arial" pitchFamily="34" charset="0"/>
              </a:rPr>
              <a:t>Mold assessment survey steps: </a:t>
            </a:r>
            <a:r>
              <a:rPr lang="en-US" sz="1100" b="0" u="sng" dirty="0" smtClean="0">
                <a:latin typeface="Arial" pitchFamily="34" charset="0"/>
                <a:cs typeface="Arial" pitchFamily="34" charset="0"/>
              </a:rPr>
              <a:t>visually </a:t>
            </a:r>
            <a:r>
              <a:rPr lang="en-US" sz="1100" u="sng" dirty="0" smtClean="0">
                <a:latin typeface="Arial" pitchFamily="34" charset="0"/>
                <a:cs typeface="Arial" pitchFamily="34" charset="0"/>
              </a:rPr>
              <a:t>inspect (perform a reasonable persons perspective assessment</a:t>
            </a:r>
            <a:r>
              <a:rPr lang="en-US" sz="1100" dirty="0" smtClean="0">
                <a:latin typeface="Arial" pitchFamily="34" charset="0"/>
                <a:cs typeface="Arial" pitchFamily="34" charset="0"/>
              </a:rPr>
              <a:t>), formally test (swab for type, or sample air for volume), review lab results, remediate (clean/replace), monitor air</a:t>
            </a:r>
            <a:r>
              <a:rPr lang="en-US" sz="1100" baseline="0" dirty="0" smtClean="0">
                <a:latin typeface="Arial" pitchFamily="34" charset="0"/>
                <a:cs typeface="Arial" pitchFamily="34" charset="0"/>
              </a:rPr>
              <a:t> as in O&amp;M plan</a:t>
            </a:r>
            <a:r>
              <a:rPr lang="en-US" sz="1100" dirty="0" smtClean="0">
                <a:latin typeface="Arial" pitchFamily="34" charset="0"/>
                <a:cs typeface="Arial" pitchFamily="34" charset="0"/>
              </a:rPr>
              <a:t>.  </a:t>
            </a:r>
          </a:p>
          <a:p>
            <a:pPr>
              <a:lnSpc>
                <a:spcPct val="80000"/>
              </a:lnSpc>
              <a:spcBef>
                <a:spcPts val="0"/>
              </a:spcBef>
            </a:pPr>
            <a:endParaRPr lang="en-US" sz="1100" b="1" dirty="0" smtClean="0">
              <a:latin typeface="Arial" pitchFamily="34" charset="0"/>
              <a:cs typeface="Arial" pitchFamily="34" charset="0"/>
            </a:endParaRPr>
          </a:p>
          <a:p>
            <a:pPr>
              <a:lnSpc>
                <a:spcPct val="80000"/>
              </a:lnSpc>
              <a:spcBef>
                <a:spcPts val="0"/>
              </a:spcBef>
            </a:pPr>
            <a:r>
              <a:rPr lang="en-US" sz="1100" b="1" dirty="0" smtClean="0">
                <a:latin typeface="Arial" pitchFamily="34" charset="0"/>
                <a:cs typeface="Arial" pitchFamily="34" charset="0"/>
              </a:rPr>
              <a:t>Pertinent activity: </a:t>
            </a:r>
            <a:r>
              <a:rPr lang="en-US" sz="1100" b="0" u="none" dirty="0" smtClean="0">
                <a:latin typeface="Arial" pitchFamily="34" charset="0"/>
                <a:cs typeface="Arial" pitchFamily="34" charset="0"/>
              </a:rPr>
              <a:t>A</a:t>
            </a:r>
            <a:r>
              <a:rPr lang="en-US" sz="1100" u="none" dirty="0" smtClean="0">
                <a:latin typeface="Arial" pitchFamily="34" charset="0"/>
                <a:cs typeface="Arial" pitchFamily="34" charset="0"/>
              </a:rPr>
              <a:t>ssess prior to Rehab</a:t>
            </a:r>
          </a:p>
          <a:p>
            <a:pPr>
              <a:lnSpc>
                <a:spcPct val="80000"/>
              </a:lnSpc>
              <a:spcBef>
                <a:spcPts val="0"/>
              </a:spcBef>
            </a:pPr>
            <a:endParaRPr lang="en-US" sz="1400" u="none" dirty="0" smtClean="0">
              <a:latin typeface="Arial" pitchFamily="34" charset="0"/>
              <a:cs typeface="Arial" pitchFamily="34" charset="0"/>
            </a:endParaRPr>
          </a:p>
          <a:p>
            <a:pPr>
              <a:lnSpc>
                <a:spcPct val="80000"/>
              </a:lnSpc>
              <a:spcBef>
                <a:spcPts val="0"/>
              </a:spcBef>
            </a:pPr>
            <a:endParaRPr lang="en-US" sz="2000" dirty="0" smtClean="0">
              <a:latin typeface="Arial" pitchFamily="34" charset="0"/>
              <a:cs typeface="Arial" pitchFamily="34" charset="0"/>
            </a:endParaRPr>
          </a:p>
          <a:p>
            <a:pPr>
              <a:lnSpc>
                <a:spcPct val="80000"/>
              </a:lnSpc>
              <a:spcBef>
                <a:spcPts val="0"/>
              </a:spcBef>
            </a:pPr>
            <a:endParaRPr lang="en-US" sz="1400" dirty="0" smtClean="0">
              <a:latin typeface="Arial" pitchFamily="34" charset="0"/>
              <a:cs typeface="Arial" pitchFamily="34" charset="0"/>
            </a:endParaRPr>
          </a:p>
          <a:p>
            <a:pPr>
              <a:lnSpc>
                <a:spcPct val="80000"/>
              </a:lnSpc>
            </a:pPr>
            <a:endParaRPr lang="en-US" sz="1400" dirty="0" smtClean="0">
              <a:latin typeface="Arial" pitchFamily="34" charset="0"/>
              <a:cs typeface="Arial" pitchFamily="34" charset="0"/>
            </a:endParaRPr>
          </a:p>
          <a:p>
            <a:pPr>
              <a:lnSpc>
                <a:spcPct val="80000"/>
              </a:lnSpc>
            </a:pPr>
            <a:endParaRPr lang="en-US" dirty="0" smtClean="0"/>
          </a:p>
        </p:txBody>
      </p:sp>
      <p:sp>
        <p:nvSpPr>
          <p:cNvPr id="285699" name="Slide Number Placeholder 3"/>
          <p:cNvSpPr>
            <a:spLocks noGrp="1"/>
          </p:cNvSpPr>
          <p:nvPr>
            <p:ph type="sldNum" sz="quarter" idx="5"/>
          </p:nvPr>
        </p:nvSpPr>
        <p:spPr>
          <a:noFill/>
        </p:spPr>
        <p:txBody>
          <a:bodyPr/>
          <a:lstStyle/>
          <a:p>
            <a:fld id="{319E9301-6EEF-4AF7-ACC5-13D6AA815DB5}" type="slidenum">
              <a:rPr lang="en-US" smtClean="0">
                <a:solidFill>
                  <a:prstClr val="black"/>
                </a:solidFill>
              </a:rPr>
              <a:pPr/>
              <a:t>42</a:t>
            </a:fld>
            <a:endParaRPr lang="en-US" smtClean="0">
              <a:solidFill>
                <a:prstClr val="black"/>
              </a:solidFill>
            </a:endParaRPr>
          </a:p>
        </p:txBody>
      </p:sp>
    </p:spTree>
    <p:extLst>
      <p:ext uri="{BB962C8B-B14F-4D97-AF65-F5344CB8AC3E}">
        <p14:creationId xmlns:p14="http://schemas.microsoft.com/office/powerpoint/2010/main" val="1714756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xfrm>
            <a:off x="1943100" y="0"/>
            <a:ext cx="3232150" cy="2424113"/>
          </a:xfrm>
          <a:ln/>
        </p:spPr>
      </p:sp>
      <p:sp>
        <p:nvSpPr>
          <p:cNvPr id="694274" name="Notes Placeholder 2"/>
          <p:cNvSpPr>
            <a:spLocks noGrp="1"/>
          </p:cNvSpPr>
          <p:nvPr>
            <p:ph type="body" idx="1"/>
          </p:nvPr>
        </p:nvSpPr>
        <p:spPr>
          <a:xfrm>
            <a:off x="0" y="2514600"/>
            <a:ext cx="7315200" cy="2667000"/>
          </a:xfrm>
          <a:ln/>
        </p:spPr>
        <p:txBody>
          <a:bodyPr/>
          <a:lstStyle/>
          <a:p>
            <a:pPr>
              <a:defRPr/>
            </a:pPr>
            <a:r>
              <a:rPr lang="en-US" dirty="0" smtClean="0">
                <a:latin typeface="Arial" panose="020B0604020202020204" pitchFamily="34" charset="0"/>
                <a:cs typeface="Arial" panose="020B0604020202020204" pitchFamily="34" charset="0"/>
              </a:rPr>
              <a:t>Radon is a generic term for several </a:t>
            </a:r>
            <a:r>
              <a:rPr lang="en-US" b="1" dirty="0" smtClean="0">
                <a:latin typeface="Arial" panose="020B0604020202020204" pitchFamily="34" charset="0"/>
                <a:cs typeface="Arial" panose="020B0604020202020204" pitchFamily="34" charset="0"/>
              </a:rPr>
              <a:t>radioactive metallic elements </a:t>
            </a:r>
            <a:r>
              <a:rPr lang="en-US" dirty="0" smtClean="0">
                <a:latin typeface="Arial" panose="020B0604020202020204" pitchFamily="34" charset="0"/>
                <a:cs typeface="Arial" panose="020B0604020202020204" pitchFamily="34" charset="0"/>
              </a:rPr>
              <a:t>found in rock or soil such as Radium, Uranium and Thorium or </a:t>
            </a:r>
            <a:r>
              <a:rPr lang="en-US" b="1" dirty="0" smtClean="0">
                <a:latin typeface="Arial" panose="020B0604020202020204" pitchFamily="34" charset="0"/>
                <a:cs typeface="Arial" panose="020B0604020202020204" pitchFamily="34" charset="0"/>
              </a:rPr>
              <a:t>radionuclide deposits </a:t>
            </a:r>
            <a:r>
              <a:rPr lang="en-US" dirty="0" smtClean="0">
                <a:latin typeface="Arial" panose="020B0604020202020204" pitchFamily="34" charset="0"/>
                <a:cs typeface="Arial" panose="020B0604020202020204" pitchFamily="34" charset="0"/>
              </a:rPr>
              <a:t>that when decay produce a colorless, odorless (i.e.- CO), carcinogenic, radioactive toxic gas – called </a:t>
            </a:r>
            <a:r>
              <a:rPr lang="en-US" b="1" dirty="0" smtClean="0">
                <a:latin typeface="Arial" panose="020B0604020202020204" pitchFamily="34" charset="0"/>
                <a:cs typeface="Arial" panose="020B0604020202020204" pitchFamily="34" charset="0"/>
              </a:rPr>
              <a:t>Radon gas</a:t>
            </a:r>
            <a:r>
              <a:rPr lang="en-US" dirty="0" smtClean="0">
                <a:latin typeface="Arial" panose="020B0604020202020204" pitchFamily="34" charset="0"/>
                <a:cs typeface="Arial" panose="020B0604020202020204" pitchFamily="34" charset="0"/>
              </a:rPr>
              <a:t>. </a:t>
            </a:r>
          </a:p>
          <a:p>
            <a:pPr>
              <a:defRPr/>
            </a:pPr>
            <a:r>
              <a:rPr lang="en-US" dirty="0" smtClean="0">
                <a:latin typeface="Arial" panose="020B0604020202020204" pitchFamily="34" charset="0"/>
                <a:cs typeface="Arial" panose="020B0604020202020204" pitchFamily="34" charset="0"/>
              </a:rPr>
              <a:t> </a:t>
            </a:r>
          </a:p>
          <a:p>
            <a:pPr>
              <a:defRPr/>
            </a:pPr>
            <a:r>
              <a:rPr lang="en-US" b="1" dirty="0" smtClean="0">
                <a:latin typeface="Arial" panose="020B0604020202020204" pitchFamily="34" charset="0"/>
                <a:cs typeface="Arial" panose="020B0604020202020204" pitchFamily="34" charset="0"/>
              </a:rPr>
              <a:t>Health impacts:    </a:t>
            </a:r>
          </a:p>
          <a:p>
            <a:pPr marL="228600" indent="-228600">
              <a:buFont typeface="+mj-lt"/>
              <a:buAutoNum type="arabicPeriod"/>
              <a:defRPr/>
            </a:pPr>
            <a:r>
              <a:rPr lang="en-US" dirty="0" smtClean="0">
                <a:latin typeface="Arial" panose="020B0604020202020204" pitchFamily="34" charset="0"/>
                <a:cs typeface="Arial" panose="020B0604020202020204" pitchFamily="34" charset="0"/>
              </a:rPr>
              <a:t>Linked to respiratory and lung cancer. </a:t>
            </a:r>
          </a:p>
          <a:p>
            <a:pPr marL="228600" indent="-228600">
              <a:buFont typeface="+mj-lt"/>
              <a:buAutoNum type="arabicPeriod"/>
              <a:defRPr/>
            </a:pPr>
            <a:r>
              <a:rPr lang="en-US" dirty="0" smtClean="0">
                <a:latin typeface="Arial" panose="020B0604020202020204" pitchFamily="34" charset="0"/>
                <a:cs typeface="Arial" panose="020B0604020202020204" pitchFamily="34" charset="0"/>
              </a:rPr>
              <a:t>2nd leading cause of lung cancer (cigs 1st), in the US. EPA estimates - 20,000 deaths a year. </a:t>
            </a:r>
          </a:p>
          <a:p>
            <a:pPr marL="228600" indent="-228600">
              <a:buFont typeface="+mj-lt"/>
              <a:buAutoNum type="arabicPeriod"/>
              <a:defRPr/>
            </a:pPr>
            <a:r>
              <a:rPr lang="en-US" dirty="0" smtClean="0">
                <a:latin typeface="Arial" panose="020B0604020202020204" pitchFamily="34" charset="0"/>
                <a:cs typeface="Arial" panose="020B0604020202020204" pitchFamily="34" charset="0"/>
              </a:rPr>
              <a:t>A silent deadly gas - can’t see or smell. </a:t>
            </a:r>
          </a:p>
          <a:p>
            <a:pPr>
              <a:defRPr/>
            </a:pPr>
            <a:endParaRPr lang="en-US" sz="1400" dirty="0" smtClean="0">
              <a:latin typeface="Arial" panose="020B0604020202020204" pitchFamily="34" charset="0"/>
              <a:cs typeface="Arial" panose="020B0604020202020204" pitchFamily="34" charset="0"/>
            </a:endParaRPr>
          </a:p>
          <a:p>
            <a:pPr>
              <a:defRPr/>
            </a:pPr>
            <a:endParaRPr lang="en-US" dirty="0" smtClean="0"/>
          </a:p>
          <a:p>
            <a:pPr>
              <a:defRPr/>
            </a:pPr>
            <a:endParaRPr lang="en-US" dirty="0" smtClean="0"/>
          </a:p>
        </p:txBody>
      </p:sp>
      <p:sp>
        <p:nvSpPr>
          <p:cNvPr id="300035" name="Slide Number Placeholder 3"/>
          <p:cNvSpPr>
            <a:spLocks noGrp="1"/>
          </p:cNvSpPr>
          <p:nvPr>
            <p:ph type="sldNum" sz="quarter" idx="5"/>
          </p:nvPr>
        </p:nvSpPr>
        <p:spPr>
          <a:noFill/>
        </p:spPr>
        <p:txBody>
          <a:bodyPr/>
          <a:lstStyle/>
          <a:p>
            <a:fld id="{7EA8C986-C604-461A-BA0A-DCC23A615681}" type="slidenum">
              <a:rPr lang="en-US" smtClean="0">
                <a:solidFill>
                  <a:prstClr val="black"/>
                </a:solidFill>
              </a:rPr>
              <a:pPr/>
              <a:t>43</a:t>
            </a:fld>
            <a:endParaRPr lang="en-US" smtClean="0">
              <a:solidFill>
                <a:prstClr val="black"/>
              </a:solidFill>
            </a:endParaRPr>
          </a:p>
        </p:txBody>
      </p:sp>
    </p:spTree>
    <p:extLst>
      <p:ext uri="{BB962C8B-B14F-4D97-AF65-F5344CB8AC3E}">
        <p14:creationId xmlns:p14="http://schemas.microsoft.com/office/powerpoint/2010/main" val="1842729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24150" y="26988"/>
            <a:ext cx="2400300" cy="1800225"/>
          </a:xfrm>
        </p:spPr>
      </p:sp>
      <p:sp>
        <p:nvSpPr>
          <p:cNvPr id="3" name="Notes Placeholder 2"/>
          <p:cNvSpPr>
            <a:spLocks noGrp="1"/>
          </p:cNvSpPr>
          <p:nvPr>
            <p:ph type="body" idx="1"/>
          </p:nvPr>
        </p:nvSpPr>
        <p:spPr>
          <a:xfrm>
            <a:off x="1693" y="1827532"/>
            <a:ext cx="8456507" cy="2973068"/>
          </a:xfrm>
        </p:spPr>
        <p:txBody>
          <a:bodyPr/>
          <a:lstStyle/>
          <a:p>
            <a:pPr marL="0" marR="0" lvl="0" indent="0" algn="l" defTabSz="90790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rPr>
              <a:t>Red = Radon Zone 1 = high risk area of the state for radioactive gases </a:t>
            </a:r>
          </a:p>
          <a:p>
            <a:pPr marL="0" marR="0" lvl="0" indent="0" algn="l" defTabSz="90790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rPr>
              <a:t>Orange = Zone 2 = moderate risk area </a:t>
            </a:r>
          </a:p>
          <a:p>
            <a:pPr marL="0" marR="0" lvl="0" indent="0" algn="l" defTabSz="90790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rPr>
              <a:t>Yellow = Zone 3 = low risk area</a:t>
            </a:r>
          </a:p>
          <a:p>
            <a:pPr marL="0" marR="0" lvl="0" indent="0" algn="l" defTabSz="9079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0790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rPr>
              <a:t>A Radon test per ASTM 1465-08 should be performed by a license Radon professional or purchase a radon test kit for projects that fall w/in the high to moderate potential radon gas risk zones complimenting HUD’s “2013 Housing Radon Policy” and satisfying §58.5 (i) (2) regulation, which states that “HUD programs shall be free of radioactive substances that could effect the health and safety of occupants or interfere with the intended use of property.” </a:t>
            </a:r>
          </a:p>
          <a:p>
            <a:pPr marL="0" marR="0" lvl="0" indent="0" algn="l" defTabSz="9079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0790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Assessment:</a:t>
            </a: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Defer to your EPA generated Radon map for NJ (next slide) as a first step to determine if a test needs to be performed.</a:t>
            </a:r>
          </a:p>
          <a:p>
            <a:pPr marL="0" marR="0" lvl="0" indent="0" algn="l" defTabSz="907904"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0790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pitchFamily="34" charset="0"/>
                <a:cs typeface="Arial" pitchFamily="34" charset="0"/>
              </a:rPr>
              <a:t>Mitigation measures: </a:t>
            </a:r>
            <a:r>
              <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rPr>
              <a:t>Test results above the 4 </a:t>
            </a:r>
            <a:r>
              <a:rPr kumimoji="0" lang="en-US" sz="1100" b="0" i="0" u="none" strike="noStrike" kern="1200" cap="none" spc="0" normalizeH="0" baseline="0" noProof="0" dirty="0" err="1" smtClean="0">
                <a:ln>
                  <a:noFill/>
                </a:ln>
                <a:solidFill>
                  <a:prstClr val="black"/>
                </a:solidFill>
                <a:effectLst/>
                <a:uLnTx/>
                <a:uFillTx/>
                <a:latin typeface="Arial" pitchFamily="34" charset="0"/>
                <a:cs typeface="Arial" pitchFamily="34" charset="0"/>
              </a:rPr>
              <a:t>pCi</a:t>
            </a:r>
            <a:r>
              <a:rPr kumimoji="0" lang="en-US" sz="1100" b="0" i="0" u="none" strike="noStrike" kern="1200" cap="none" spc="0" normalizeH="0" baseline="0" noProof="0" dirty="0" smtClean="0">
                <a:ln>
                  <a:noFill/>
                </a:ln>
                <a:solidFill>
                  <a:prstClr val="black"/>
                </a:solidFill>
                <a:effectLst/>
                <a:uLnTx/>
                <a:uFillTx/>
                <a:latin typeface="Arial" pitchFamily="34" charset="0"/>
                <a:cs typeface="Arial" pitchFamily="34" charset="0"/>
              </a:rPr>
              <a:t>/L threshold level will require mitigation measures such as; sealing/caulking cracks, installing a soil depressurization/ventilation system in the basement, or choose an alternative site. </a:t>
            </a:r>
            <a:endParaRPr kumimoji="0" lang="en-US" sz="14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D10F4158-FD01-4480-AF33-DC60E202626B}"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2891581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0"/>
            <a:ext cx="4573588" cy="3429000"/>
          </a:xfrm>
        </p:spPr>
      </p:sp>
      <p:sp>
        <p:nvSpPr>
          <p:cNvPr id="3" name="Notes Placeholder 2"/>
          <p:cNvSpPr>
            <a:spLocks noGrp="1"/>
          </p:cNvSpPr>
          <p:nvPr>
            <p:ph type="body" idx="1"/>
          </p:nvPr>
        </p:nvSpPr>
        <p:spPr>
          <a:xfrm>
            <a:off x="-914400" y="3429000"/>
            <a:ext cx="8229599" cy="1600200"/>
          </a:xfrm>
        </p:spPr>
        <p:txBody>
          <a:bodyPr/>
          <a:lstStyle/>
          <a:p>
            <a:pPr marL="917575" marR="0" lvl="1" indent="0" algn="l" defTabSz="914400" rtl="0" eaLnBrk="1" fontAlgn="auto" latinLnBrk="0" hangingPunct="1">
              <a:lnSpc>
                <a:spcPct val="100000"/>
              </a:lnSpc>
              <a:spcBef>
                <a:spcPct val="20000"/>
              </a:spcBef>
              <a:spcAft>
                <a:spcPts val="0"/>
              </a:spcAft>
              <a:buClr>
                <a:srgbClr val="C66951"/>
              </a:buClr>
              <a:buSzTx/>
              <a:buFont typeface="Wingdings" pitchFamily="2" charset="2"/>
              <a:buNone/>
              <a:tabLst/>
              <a:defRPr/>
            </a:pPr>
            <a:r>
              <a:rPr kumimoji="0" lang="en-US" sz="1100" b="1" i="0" u="none" strike="noStrike" kern="1200" cap="none" spc="100" normalizeH="0" baseline="0" noProof="0" dirty="0" smtClean="0">
                <a:ln>
                  <a:noFill/>
                </a:ln>
                <a:effectLst/>
                <a:uLnTx/>
                <a:uFillTx/>
                <a:latin typeface="Arial" panose="020B0604020202020204" pitchFamily="34" charset="0"/>
                <a:cs typeface="Arial" panose="020B0604020202020204" pitchFamily="34" charset="0"/>
              </a:rPr>
              <a:t>8-step summary: </a:t>
            </a:r>
            <a:r>
              <a:rPr kumimoji="0" lang="en-US" sz="1100" b="0" i="0" u="none" strike="noStrike" kern="1200" cap="none" spc="100" normalizeH="0" baseline="0" noProof="0" dirty="0" smtClean="0">
                <a:ln>
                  <a:noFill/>
                </a:ln>
                <a:effectLst/>
                <a:uLnTx/>
                <a:uFillTx/>
                <a:latin typeface="Arial" panose="020B0604020202020204" pitchFamily="34" charset="0"/>
                <a:cs typeface="Arial" panose="020B0604020202020204" pitchFamily="34" charset="0"/>
              </a:rPr>
              <a:t>Consists of identifying impacts, evaluating all practicable alternatives, and mitigating accordingly.  Publish an early impact to floodplain notice (15 day comment period) and a final notice (7 days) when all practicable alternatives to not developing in the floodplain have been exhausted</a:t>
            </a:r>
          </a:p>
          <a:p>
            <a:pPr marL="571500" marR="0" lvl="0" indent="-571500" algn="l" defTabSz="914400" rtl="0" eaLnBrk="1" fontAlgn="auto" latinLnBrk="0" hangingPunct="1">
              <a:lnSpc>
                <a:spcPct val="100000"/>
              </a:lnSpc>
              <a:spcBef>
                <a:spcPct val="20000"/>
              </a:spcBef>
              <a:spcAft>
                <a:spcPts val="0"/>
              </a:spcAft>
              <a:buClr>
                <a:srgbClr val="C66951"/>
              </a:buClr>
              <a:buSzTx/>
              <a:buFont typeface="Wingdings 2" pitchFamily="18" charset="2"/>
              <a:buChar char=""/>
              <a:tabLst/>
              <a:defRPr/>
            </a:pPr>
            <a:endParaRPr kumimoji="0" lang="en-US" sz="1100" b="0" i="0" u="none" strike="noStrike" kern="1200" cap="none" spc="150" normalizeH="0" baseline="0" noProof="0" dirty="0" smtClean="0">
              <a:ln>
                <a:noFill/>
              </a:ln>
              <a:solidFill>
                <a:srgbClr val="BF974D">
                  <a:lumMod val="50000"/>
                </a:srgbClr>
              </a:solidFill>
              <a:effectLst/>
              <a:uLnTx/>
              <a:uFillTx/>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01854B-F759-46C7-A0F4-4B8CB65664F7}" type="slidenum">
              <a:rPr lang="en-US" smtClean="0"/>
              <a:t>45</a:t>
            </a:fld>
            <a:endParaRPr lang="en-US"/>
          </a:p>
        </p:txBody>
      </p:sp>
    </p:spTree>
    <p:extLst>
      <p:ext uri="{BB962C8B-B14F-4D97-AF65-F5344CB8AC3E}">
        <p14:creationId xmlns:p14="http://schemas.microsoft.com/office/powerpoint/2010/main" val="3855724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B7D61-1021-4D4D-9244-D3C9397FF420}" type="slidenum">
              <a:rPr lang="en-US">
                <a:solidFill>
                  <a:prstClr val="black"/>
                </a:solidFill>
              </a:rPr>
              <a:pPr/>
              <a:t>46</a:t>
            </a:fld>
            <a:endParaRPr lang="en-US">
              <a:solidFill>
                <a:prstClr val="black"/>
              </a:solidFill>
            </a:endParaRPr>
          </a:p>
        </p:txBody>
      </p:sp>
      <p:sp>
        <p:nvSpPr>
          <p:cNvPr id="1011714" name="Rectangle 2"/>
          <p:cNvSpPr>
            <a:spLocks noGrp="1" noRot="1" noChangeAspect="1" noChangeArrowheads="1" noTextEdit="1"/>
          </p:cNvSpPr>
          <p:nvPr>
            <p:ph type="sldImg"/>
          </p:nvPr>
        </p:nvSpPr>
        <p:spPr bwMode="auto">
          <a:xfrm>
            <a:off x="685800" y="152400"/>
            <a:ext cx="5586413" cy="4191000"/>
          </a:xfrm>
          <a:prstGeom prst="rect">
            <a:avLst/>
          </a:prstGeom>
          <a:noFill/>
          <a:ln w="12700" cap="flat">
            <a:solidFill>
              <a:schemeClr val="tx1"/>
            </a:solidFill>
            <a:miter lim="800000"/>
            <a:headEnd/>
            <a:tailEnd/>
          </a:ln>
        </p:spPr>
      </p:sp>
    </p:spTree>
    <p:extLst>
      <p:ext uri="{BB962C8B-B14F-4D97-AF65-F5344CB8AC3E}">
        <p14:creationId xmlns:p14="http://schemas.microsoft.com/office/powerpoint/2010/main" val="2381050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5253038" cy="3940175"/>
          </a:xfrm>
        </p:spPr>
      </p:sp>
      <p:sp>
        <p:nvSpPr>
          <p:cNvPr id="4" name="Slide Number Placeholder 3"/>
          <p:cNvSpPr>
            <a:spLocks noGrp="1"/>
          </p:cNvSpPr>
          <p:nvPr>
            <p:ph type="sldNum" sz="quarter" idx="10"/>
          </p:nvPr>
        </p:nvSpPr>
        <p:spPr/>
        <p:txBody>
          <a:bodyPr/>
          <a:lstStyle/>
          <a:p>
            <a:fld id="{5401854B-F759-46C7-A0F4-4B8CB65664F7}" type="slidenum">
              <a:rPr lang="en-US" smtClean="0"/>
              <a:t>47</a:t>
            </a:fld>
            <a:endParaRPr lang="en-US"/>
          </a:p>
        </p:txBody>
      </p:sp>
    </p:spTree>
    <p:extLst>
      <p:ext uri="{BB962C8B-B14F-4D97-AF65-F5344CB8AC3E}">
        <p14:creationId xmlns:p14="http://schemas.microsoft.com/office/powerpoint/2010/main" val="773516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0"/>
            <a:ext cx="4267200" cy="3200400"/>
          </a:xfrm>
        </p:spPr>
      </p:sp>
      <p:sp>
        <p:nvSpPr>
          <p:cNvPr id="3" name="Notes Placeholder 2"/>
          <p:cNvSpPr>
            <a:spLocks noGrp="1"/>
          </p:cNvSpPr>
          <p:nvPr>
            <p:ph type="body" idx="1"/>
          </p:nvPr>
        </p:nvSpPr>
        <p:spPr>
          <a:xfrm>
            <a:off x="731520" y="3276600"/>
            <a:ext cx="5852160" cy="5604510"/>
          </a:xfrm>
        </p:spPr>
        <p:txBody>
          <a:bodyPr/>
          <a:lstStyle/>
          <a:p>
            <a:r>
              <a:rPr lang="en-US" sz="1000" u="sng" dirty="0" smtClean="0">
                <a:latin typeface="Arial" panose="020B0604020202020204" pitchFamily="34" charset="0"/>
                <a:cs typeface="Arial" panose="020B0604020202020204" pitchFamily="34" charset="0"/>
              </a:rPr>
              <a:t>Demonstrate - </a:t>
            </a:r>
            <a:r>
              <a:rPr lang="en-US" sz="1000" u="sng" dirty="0" smtClean="0">
                <a:effectLst/>
                <a:latin typeface="Arial" panose="020B0604020202020204" pitchFamily="34" charset="0"/>
                <a:cs typeface="Arial" panose="020B0604020202020204" pitchFamily="34" charset="0"/>
              </a:rPr>
              <a:t>Search box terms that work for “HUD Exchange” that can Google:</a:t>
            </a:r>
          </a:p>
          <a:p>
            <a:pPr marL="457200" marR="0" indent="-228600">
              <a:spcBef>
                <a:spcPts val="0"/>
              </a:spcBef>
              <a:spcAft>
                <a:spcPts val="0"/>
              </a:spcAft>
            </a:pPr>
            <a:r>
              <a:rPr lang="en-US" sz="1000" dirty="0" smtClean="0">
                <a:effectLst/>
                <a:latin typeface="Arial" panose="020B0604020202020204" pitchFamily="34" charset="0"/>
                <a:cs typeface="Arial" panose="020B0604020202020204" pitchFamily="34" charset="0"/>
              </a:rPr>
              <a:t>-         </a:t>
            </a:r>
            <a:r>
              <a:rPr lang="en-US" sz="1000" b="1" dirty="0" smtClean="0">
                <a:effectLst/>
                <a:latin typeface="Arial" panose="020B0604020202020204" pitchFamily="34" charset="0"/>
                <a:cs typeface="Arial" panose="020B0604020202020204" pitchFamily="34" charset="0"/>
              </a:rPr>
              <a:t> </a:t>
            </a:r>
            <a:r>
              <a:rPr lang="en-US" sz="1000" b="1" dirty="0" err="1" smtClean="0">
                <a:effectLst/>
                <a:latin typeface="Arial" panose="020B0604020202020204" pitchFamily="34" charset="0"/>
                <a:cs typeface="Arial" panose="020B0604020202020204" pitchFamily="34" charset="0"/>
              </a:rPr>
              <a:t>Coc</a:t>
            </a:r>
            <a:r>
              <a:rPr lang="en-US" sz="1000" b="1" dirty="0" smtClean="0">
                <a:effectLst/>
                <a:latin typeface="Arial" panose="020B0604020202020204" pitchFamily="34" charset="0"/>
                <a:cs typeface="Arial" panose="020B0604020202020204" pitchFamily="34" charset="0"/>
              </a:rPr>
              <a:t> limited scope</a:t>
            </a:r>
          </a:p>
          <a:p>
            <a:pPr marL="457200" marR="0" indent="-228600">
              <a:spcBef>
                <a:spcPts val="0"/>
              </a:spcBef>
              <a:spcAft>
                <a:spcPts val="0"/>
              </a:spcAft>
            </a:pPr>
            <a:r>
              <a:rPr lang="en-US" sz="1000" dirty="0" smtClean="0">
                <a:effectLst/>
                <a:latin typeface="Arial" panose="020B0604020202020204" pitchFamily="34" charset="0"/>
                <a:cs typeface="Arial" panose="020B0604020202020204" pitchFamily="34" charset="0"/>
              </a:rPr>
              <a:t>-          </a:t>
            </a:r>
            <a:r>
              <a:rPr lang="en-US" sz="1000" b="1" dirty="0" err="1" smtClean="0">
                <a:effectLst/>
                <a:latin typeface="Arial" panose="020B0604020202020204" pitchFamily="34" charset="0"/>
                <a:cs typeface="Arial" panose="020B0604020202020204" pitchFamily="34" charset="0"/>
              </a:rPr>
              <a:t>CoC</a:t>
            </a:r>
            <a:r>
              <a:rPr lang="en-US" sz="1000" b="1" dirty="0" smtClean="0">
                <a:effectLst/>
                <a:latin typeface="Arial" panose="020B0604020202020204" pitchFamily="34" charset="0"/>
                <a:cs typeface="Arial" panose="020B0604020202020204" pitchFamily="34" charset="0"/>
              </a:rPr>
              <a:t> limited scope review</a:t>
            </a:r>
          </a:p>
          <a:p>
            <a:pPr marL="457200" marR="0" indent="-228600">
              <a:spcBef>
                <a:spcPts val="0"/>
              </a:spcBef>
              <a:spcAft>
                <a:spcPts val="0"/>
              </a:spcAft>
            </a:pPr>
            <a:endParaRPr lang="en-US" sz="1000" dirty="0" smtClean="0">
              <a:solidFill>
                <a:srgbClr val="1F497D"/>
              </a:solidFill>
              <a:effectLst/>
              <a:latin typeface="Arial" panose="020B0604020202020204" pitchFamily="34" charset="0"/>
              <a:cs typeface="Arial" panose="020B0604020202020204" pitchFamily="34" charset="0"/>
            </a:endParaRPr>
          </a:p>
          <a:p>
            <a:r>
              <a:rPr lang="en-US" sz="1000" kern="1200" dirty="0" smtClean="0">
                <a:solidFill>
                  <a:schemeClr val="tx1"/>
                </a:solidFill>
                <a:effectLst/>
                <a:latin typeface="Arial" panose="020B0604020202020204" pitchFamily="34" charset="0"/>
                <a:cs typeface="Arial" panose="020B0604020202020204" pitchFamily="34" charset="0"/>
              </a:rPr>
              <a:t>FAQ’s:</a:t>
            </a:r>
          </a:p>
          <a:p>
            <a:r>
              <a:rPr lang="en-US" sz="1000" kern="1200" dirty="0" smtClean="0">
                <a:solidFill>
                  <a:schemeClr val="tx1"/>
                </a:solidFill>
                <a:effectLst/>
                <a:latin typeface="Arial" panose="020B0604020202020204" pitchFamily="34" charset="0"/>
                <a:cs typeface="Arial" panose="020B0604020202020204" pitchFamily="34" charset="0"/>
              </a:rPr>
              <a:t>1.       “Manage a program”</a:t>
            </a:r>
          </a:p>
          <a:p>
            <a:r>
              <a:rPr lang="en-US" sz="1000" kern="1200" dirty="0" smtClean="0">
                <a:solidFill>
                  <a:schemeClr val="tx1"/>
                </a:solidFill>
                <a:effectLst/>
                <a:latin typeface="Arial" panose="020B0604020202020204" pitchFamily="34" charset="0"/>
                <a:cs typeface="Arial" panose="020B0604020202020204" pitchFamily="34" charset="0"/>
              </a:rPr>
              <a:t>2.</a:t>
            </a:r>
            <a:r>
              <a:rPr lang="en-US" sz="1000" kern="1200" baseline="0" dirty="0" smtClean="0">
                <a:solidFill>
                  <a:schemeClr val="tx1"/>
                </a:solidFill>
                <a:effectLst/>
                <a:latin typeface="Arial" panose="020B0604020202020204" pitchFamily="34" charset="0"/>
                <a:cs typeface="Arial" panose="020B0604020202020204" pitchFamily="34" charset="0"/>
              </a:rPr>
              <a:t>       “Environmental Review”</a:t>
            </a:r>
            <a:endParaRPr lang="en-US" sz="1000" kern="1200" dirty="0" smtClean="0">
              <a:solidFill>
                <a:schemeClr val="tx1"/>
              </a:solidFill>
              <a:effectLst/>
              <a:latin typeface="Arial" panose="020B0604020202020204" pitchFamily="34" charset="0"/>
              <a:cs typeface="Arial" panose="020B0604020202020204" pitchFamily="34" charset="0"/>
            </a:endParaRPr>
          </a:p>
          <a:p>
            <a:r>
              <a:rPr lang="en-US" sz="1000" kern="1200" dirty="0" smtClean="0">
                <a:solidFill>
                  <a:schemeClr val="tx1"/>
                </a:solidFill>
                <a:effectLst/>
                <a:latin typeface="Arial" panose="020B0604020202020204" pitchFamily="34" charset="0"/>
                <a:cs typeface="Arial" panose="020B0604020202020204" pitchFamily="34" charset="0"/>
              </a:rPr>
              <a:t>2.       Select “</a:t>
            </a:r>
            <a:r>
              <a:rPr lang="en-US" sz="1000" kern="1200" dirty="0" err="1" smtClean="0">
                <a:solidFill>
                  <a:schemeClr val="tx1"/>
                </a:solidFill>
                <a:effectLst/>
                <a:latin typeface="Arial" panose="020B0604020202020204" pitchFamily="34" charset="0"/>
                <a:cs typeface="Arial" panose="020B0604020202020204" pitchFamily="34" charset="0"/>
              </a:rPr>
              <a:t>CoC</a:t>
            </a:r>
            <a:r>
              <a:rPr lang="en-US" sz="1000" kern="1200" dirty="0" smtClean="0">
                <a:solidFill>
                  <a:schemeClr val="tx1"/>
                </a:solidFill>
                <a:effectLst/>
                <a:latin typeface="Arial" panose="020B0604020202020204" pitchFamily="34" charset="0"/>
                <a:cs typeface="Arial" panose="020B0604020202020204" pitchFamily="34" charset="0"/>
              </a:rPr>
              <a:t> Limited Scope Review” (bottom right under Suggested</a:t>
            </a:r>
            <a:r>
              <a:rPr lang="en-US" sz="1000" kern="1200" baseline="0" dirty="0" smtClean="0">
                <a:solidFill>
                  <a:schemeClr val="tx1"/>
                </a:solidFill>
                <a:effectLst/>
                <a:latin typeface="Arial" panose="020B0604020202020204" pitchFamily="34" charset="0"/>
                <a:cs typeface="Arial" panose="020B0604020202020204" pitchFamily="34" charset="0"/>
              </a:rPr>
              <a:t> Formats</a:t>
            </a:r>
            <a:r>
              <a:rPr lang="en-US" sz="1000" kern="1200" dirty="0" smtClean="0">
                <a:solidFill>
                  <a:schemeClr val="tx1"/>
                </a:solidFill>
                <a:effectLst/>
                <a:latin typeface="Arial" panose="020B0604020202020204" pitchFamily="34" charset="0"/>
                <a:cs typeface="Arial" panose="020B0604020202020204" pitchFamily="34" charset="0"/>
              </a:rPr>
              <a:t>)</a:t>
            </a:r>
          </a:p>
          <a:p>
            <a:pPr marL="0" marR="0" indent="0" algn="l" defTabSz="907904"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3.       Click Limited Scope</a:t>
            </a:r>
            <a:r>
              <a:rPr lang="en-US" sz="1000" kern="1200" baseline="0" dirty="0" smtClean="0">
                <a:solidFill>
                  <a:schemeClr val="tx1"/>
                </a:solidFill>
                <a:effectLst/>
                <a:latin typeface="Arial" panose="020B0604020202020204" pitchFamily="34" charset="0"/>
                <a:cs typeface="Arial" panose="020B0604020202020204" pitchFamily="34" charset="0"/>
              </a:rPr>
              <a:t> Environmental Review Instructions--</a:t>
            </a:r>
            <a:r>
              <a:rPr lang="en-US" sz="1000" kern="1200" dirty="0" smtClean="0">
                <a:solidFill>
                  <a:schemeClr val="tx1"/>
                </a:solidFill>
                <a:effectLst/>
                <a:latin typeface="Arial" panose="020B0604020202020204" pitchFamily="34" charset="0"/>
                <a:cs typeface="Arial" panose="020B0604020202020204" pitchFamily="34" charset="0"/>
              </a:rPr>
              <a:t> </a:t>
            </a:r>
            <a:r>
              <a:rPr lang="en-US" sz="1000" kern="1200" dirty="0" err="1" smtClean="0">
                <a:solidFill>
                  <a:schemeClr val="tx1"/>
                </a:solidFill>
                <a:effectLst/>
                <a:latin typeface="Arial" panose="020B0604020202020204" pitchFamily="34" charset="0"/>
                <a:cs typeface="Arial" panose="020B0604020202020204" pitchFamily="34" charset="0"/>
              </a:rPr>
              <a:t>CoC</a:t>
            </a:r>
            <a:r>
              <a:rPr lang="en-US" sz="1000" kern="1200" dirty="0" smtClean="0">
                <a:solidFill>
                  <a:schemeClr val="tx1"/>
                </a:solidFill>
                <a:effectLst/>
                <a:latin typeface="Arial" panose="020B0604020202020204" pitchFamily="34" charset="0"/>
                <a:cs typeface="Arial" panose="020B0604020202020204" pitchFamily="34" charset="0"/>
              </a:rPr>
              <a:t> </a:t>
            </a:r>
          </a:p>
          <a:p>
            <a:pPr marL="0" marR="0" indent="0" algn="l" defTabSz="907904"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4.       Limited Scope  Environmental Review Format-- </a:t>
            </a:r>
            <a:r>
              <a:rPr lang="en-US" sz="1000" kern="1200" dirty="0" err="1" smtClean="0">
                <a:solidFill>
                  <a:schemeClr val="tx1"/>
                </a:solidFill>
                <a:effectLst/>
                <a:latin typeface="Arial" panose="020B0604020202020204" pitchFamily="34" charset="0"/>
                <a:cs typeface="Arial" panose="020B0604020202020204" pitchFamily="34" charset="0"/>
              </a:rPr>
              <a:t>CoC</a:t>
            </a:r>
            <a:r>
              <a:rPr lang="en-US" sz="1000" kern="1200" dirty="0" smtClean="0">
                <a:solidFill>
                  <a:schemeClr val="tx1"/>
                </a:solidFill>
                <a:effectLst/>
                <a:latin typeface="Arial" panose="020B0604020202020204" pitchFamily="34" charset="0"/>
                <a:cs typeface="Arial" panose="020B0604020202020204" pitchFamily="34" charset="0"/>
              </a:rPr>
              <a:t> </a:t>
            </a:r>
          </a:p>
          <a:p>
            <a:r>
              <a:rPr lang="en-US" sz="1000" kern="1200" dirty="0" smtClean="0">
                <a:solidFill>
                  <a:schemeClr val="tx1"/>
                </a:solidFill>
                <a:effectLst/>
                <a:latin typeface="Arial" panose="020B0604020202020204" pitchFamily="34" charset="0"/>
                <a:cs typeface="Arial" panose="020B0604020202020204" pitchFamily="34" charset="0"/>
              </a:rPr>
              <a:t> </a:t>
            </a:r>
          </a:p>
          <a:p>
            <a:pPr marL="457200" marR="0" indent="-228600">
              <a:spcBef>
                <a:spcPts val="0"/>
              </a:spcBef>
              <a:spcAft>
                <a:spcPts val="0"/>
              </a:spcAft>
            </a:pPr>
            <a:endParaRPr lang="en-US" sz="1400" dirty="0" smtClean="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401854B-F759-46C7-A0F4-4B8CB65664F7}" type="slidenum">
              <a:rPr lang="en-US" smtClean="0"/>
              <a:t>48</a:t>
            </a:fld>
            <a:endParaRPr lang="en-US"/>
          </a:p>
        </p:txBody>
      </p:sp>
    </p:spTree>
    <p:extLst>
      <p:ext uri="{BB962C8B-B14F-4D97-AF65-F5344CB8AC3E}">
        <p14:creationId xmlns:p14="http://schemas.microsoft.com/office/powerpoint/2010/main" val="4154290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228600"/>
            <a:ext cx="5715000" cy="4286250"/>
          </a:xfrm>
        </p:spPr>
      </p:sp>
      <p:sp>
        <p:nvSpPr>
          <p:cNvPr id="3" name="Notes Placeholder 2"/>
          <p:cNvSpPr>
            <a:spLocks noGrp="1"/>
          </p:cNvSpPr>
          <p:nvPr>
            <p:ph type="body" idx="1"/>
          </p:nvPr>
        </p:nvSpPr>
        <p:spPr>
          <a:xfrm>
            <a:off x="975614" y="7967117"/>
            <a:ext cx="5363981" cy="913993"/>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0F4158-FD01-4480-AF33-DC60E202626B}"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416362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0"/>
            <a:ext cx="5295900" cy="3971925"/>
          </a:xfrm>
        </p:spPr>
      </p:sp>
      <p:sp>
        <p:nvSpPr>
          <p:cNvPr id="3" name="Notes Placeholder 2"/>
          <p:cNvSpPr>
            <a:spLocks noGrp="1"/>
          </p:cNvSpPr>
          <p:nvPr>
            <p:ph type="body" idx="1"/>
          </p:nvPr>
        </p:nvSpPr>
        <p:spPr>
          <a:xfrm>
            <a:off x="-380999" y="4114800"/>
            <a:ext cx="7694506" cy="457200"/>
          </a:xfrm>
        </p:spPr>
        <p:txBody>
          <a:bodyPr>
            <a:normAutofit/>
          </a:bodyPr>
          <a:lstStyle/>
          <a:p>
            <a:pPr lvl="2">
              <a:buFont typeface="Arial" pitchFamily="34" charset="0"/>
              <a:buNone/>
            </a:pPr>
            <a:r>
              <a:rPr lang="en-US" baseline="0" dirty="0" smtClean="0"/>
              <a:t>But still document via HUD’s Exemption forms found on HUD’s Resource Exchange website accordingly</a:t>
            </a:r>
          </a:p>
        </p:txBody>
      </p:sp>
      <p:sp>
        <p:nvSpPr>
          <p:cNvPr id="4" name="Slide Number Placeholder 3"/>
          <p:cNvSpPr>
            <a:spLocks noGrp="1"/>
          </p:cNvSpPr>
          <p:nvPr>
            <p:ph type="sldNum" sz="quarter" idx="10"/>
          </p:nvPr>
        </p:nvSpPr>
        <p:spPr/>
        <p:txBody>
          <a:bodyPr/>
          <a:lstStyle/>
          <a:p>
            <a:fld id="{0B35BE43-21C4-4AA5-AD84-5071358600F1}" type="slidenum">
              <a:rPr lang="en-US" smtClean="0"/>
              <a:pPr/>
              <a:t>5</a:t>
            </a:fld>
            <a:endParaRPr lang="en-US" dirty="0"/>
          </a:p>
        </p:txBody>
      </p:sp>
    </p:spTree>
    <p:extLst>
      <p:ext uri="{BB962C8B-B14F-4D97-AF65-F5344CB8AC3E}">
        <p14:creationId xmlns:p14="http://schemas.microsoft.com/office/powerpoint/2010/main" val="3410542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525" y="15875"/>
            <a:ext cx="4752975" cy="3565525"/>
          </a:xfrm>
        </p:spPr>
      </p:sp>
      <p:sp>
        <p:nvSpPr>
          <p:cNvPr id="4" name="Slide Number Placeholder 3"/>
          <p:cNvSpPr>
            <a:spLocks noGrp="1"/>
          </p:cNvSpPr>
          <p:nvPr>
            <p:ph type="sldNum" sz="quarter" idx="10"/>
          </p:nvPr>
        </p:nvSpPr>
        <p:spPr/>
        <p:txBody>
          <a:bodyPr/>
          <a:lstStyle/>
          <a:p>
            <a:fld id="{0B35BE43-21C4-4AA5-AD84-5071358600F1}" type="slidenum">
              <a:rPr lang="en-US" smtClean="0"/>
              <a:pPr/>
              <a:t>6</a:t>
            </a:fld>
            <a:endParaRPr lang="en-US" dirty="0"/>
          </a:p>
        </p:txBody>
      </p:sp>
      <p:sp>
        <p:nvSpPr>
          <p:cNvPr id="3" name="Notes Placeholder 2"/>
          <p:cNvSpPr>
            <a:spLocks noGrp="1"/>
          </p:cNvSpPr>
          <p:nvPr>
            <p:ph type="body" idx="1"/>
          </p:nvPr>
        </p:nvSpPr>
        <p:spPr>
          <a:xfrm>
            <a:off x="731520" y="3657600"/>
            <a:ext cx="6431280" cy="1371600"/>
          </a:xfrm>
        </p:spPr>
        <p:txBody>
          <a:bodyPr/>
          <a:lstStyle/>
          <a:p>
            <a:r>
              <a:rPr lang="en-US" sz="1200" kern="1200" dirty="0" smtClean="0">
                <a:solidFill>
                  <a:schemeClr val="tx1"/>
                </a:solidFill>
                <a:effectLst/>
                <a:latin typeface="+mn-lt"/>
                <a:ea typeface="+mn-ea"/>
                <a:cs typeface="+mn-cs"/>
              </a:rPr>
              <a:t>Obligate, commit or expend funds w/out any further review or approval from HUD</a:t>
            </a:r>
          </a:p>
          <a:p>
            <a:pPr marL="228600" indent="-228600">
              <a:buFont typeface="+mj-lt"/>
              <a:buAutoNum type="alphaLcPeriod"/>
            </a:pPr>
            <a:endParaRPr lang="en-US" dirty="0"/>
          </a:p>
          <a:p>
            <a:pPr marL="228600" indent="-228600">
              <a:buFont typeface="+mj-lt"/>
              <a:buAutoNum type="alphaLcPeriod"/>
            </a:pPr>
            <a:r>
              <a:rPr lang="en-US" sz="1200" kern="1200" dirty="0" smtClean="0">
                <a:solidFill>
                  <a:schemeClr val="tx1"/>
                </a:solidFill>
                <a:effectLst/>
                <a:latin typeface="+mn-lt"/>
                <a:ea typeface="+mn-ea"/>
                <a:cs typeface="+mn-cs"/>
              </a:rPr>
              <a:t>TBRA projects where the program participant independently selected the location of their unit</a:t>
            </a:r>
          </a:p>
          <a:p>
            <a:pPr marL="228600" marR="0" indent="-228600" algn="l" defTabSz="907904" rtl="0" eaLnBrk="1" fontAlgn="auto" latinLnBrk="0" hangingPunct="1">
              <a:lnSpc>
                <a:spcPct val="100000"/>
              </a:lnSpc>
              <a:spcBef>
                <a:spcPts val="0"/>
              </a:spcBef>
              <a:spcAft>
                <a:spcPts val="0"/>
              </a:spcAft>
              <a:buClrTx/>
              <a:buSzTx/>
              <a:buFont typeface="+mj-lt"/>
              <a:buAutoNum type="alphaLcPeriod"/>
              <a:tabLst/>
              <a:defRPr/>
            </a:pPr>
            <a:r>
              <a:rPr lang="en-US" sz="1200" kern="1200" dirty="0" smtClean="0">
                <a:solidFill>
                  <a:schemeClr val="tx1"/>
                </a:solidFill>
                <a:effectLst/>
                <a:latin typeface="+mn-lt"/>
                <a:ea typeface="+mn-ea"/>
                <a:cs typeface="+mn-cs"/>
              </a:rPr>
              <a:t>Supportive services ONLY</a:t>
            </a:r>
          </a:p>
          <a:p>
            <a:pPr marL="228600" marR="0" indent="-228600" algn="l" defTabSz="907904" rtl="0" eaLnBrk="1" fontAlgn="auto" latinLnBrk="0" hangingPunct="1">
              <a:lnSpc>
                <a:spcPct val="100000"/>
              </a:lnSpc>
              <a:spcBef>
                <a:spcPts val="0"/>
              </a:spcBef>
              <a:spcAft>
                <a:spcPts val="0"/>
              </a:spcAft>
              <a:buClrTx/>
              <a:buSzTx/>
              <a:buFont typeface="+mj-lt"/>
              <a:buAutoNum type="alphaLcPeriod"/>
              <a:tabLst/>
              <a:defRPr/>
            </a:pPr>
            <a:r>
              <a:rPr lang="en-US" sz="1200" kern="1200" dirty="0" smtClean="0">
                <a:solidFill>
                  <a:schemeClr val="tx1"/>
                </a:solidFill>
                <a:effectLst/>
                <a:latin typeface="+mn-lt"/>
                <a:ea typeface="+mn-ea"/>
                <a:cs typeface="+mn-cs"/>
              </a:rPr>
              <a:t>Operating costs that are not used as a reserve for replacement costs ONLY</a:t>
            </a:r>
          </a:p>
          <a:p>
            <a:pPr marL="228600" marR="0" indent="-228600" algn="l" defTabSz="907904" rtl="0" eaLnBrk="1" fontAlgn="auto" latinLnBrk="0" hangingPunct="1">
              <a:lnSpc>
                <a:spcPct val="100000"/>
              </a:lnSpc>
              <a:spcBef>
                <a:spcPts val="0"/>
              </a:spcBef>
              <a:spcAft>
                <a:spcPts val="0"/>
              </a:spcAft>
              <a:buClrTx/>
              <a:buSzTx/>
              <a:buFont typeface="+mj-lt"/>
              <a:buAutoNum type="alphaLcPeriod"/>
              <a:tabLst/>
              <a:defRPr/>
            </a:pPr>
            <a:r>
              <a:rPr lang="en-US" sz="1200" kern="1200" dirty="0" smtClean="0">
                <a:solidFill>
                  <a:schemeClr val="tx1"/>
                </a:solidFill>
                <a:effectLst/>
                <a:latin typeface="+mn-lt"/>
                <a:ea typeface="+mn-ea"/>
                <a:cs typeface="+mn-cs"/>
              </a:rPr>
              <a:t>HMIS (Homeless </a:t>
            </a:r>
            <a:r>
              <a:rPr lang="en-US" sz="1200" kern="1200" dirty="0" err="1" smtClean="0">
                <a:solidFill>
                  <a:schemeClr val="tx1"/>
                </a:solidFill>
                <a:effectLst/>
                <a:latin typeface="+mn-lt"/>
                <a:ea typeface="+mn-ea"/>
                <a:cs typeface="+mn-cs"/>
              </a:rPr>
              <a:t>Mgmt</a:t>
            </a:r>
            <a:r>
              <a:rPr lang="en-US" sz="1200" kern="1200" dirty="0" smtClean="0">
                <a:solidFill>
                  <a:schemeClr val="tx1"/>
                </a:solidFill>
                <a:effectLst/>
                <a:latin typeface="+mn-lt"/>
                <a:ea typeface="+mn-ea"/>
                <a:cs typeface="+mn-cs"/>
              </a:rPr>
              <a:t> Info System) costs, not including leasing office space, ONLY</a:t>
            </a:r>
            <a:endParaRPr lang="en-US" dirty="0"/>
          </a:p>
        </p:txBody>
      </p:sp>
    </p:spTree>
    <p:extLst>
      <p:ext uri="{BB962C8B-B14F-4D97-AF65-F5344CB8AC3E}">
        <p14:creationId xmlns:p14="http://schemas.microsoft.com/office/powerpoint/2010/main" val="244913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228600"/>
            <a:ext cx="5892800" cy="4419600"/>
          </a:xfrm>
        </p:spPr>
      </p:sp>
      <p:sp>
        <p:nvSpPr>
          <p:cNvPr id="4" name="Slide Number Placeholder 3"/>
          <p:cNvSpPr>
            <a:spLocks noGrp="1"/>
          </p:cNvSpPr>
          <p:nvPr>
            <p:ph type="sldNum" sz="quarter" idx="10"/>
          </p:nvPr>
        </p:nvSpPr>
        <p:spPr/>
        <p:txBody>
          <a:bodyPr/>
          <a:lstStyle/>
          <a:p>
            <a:fld id="{0B35BE43-21C4-4AA5-AD84-5071358600F1}" type="slidenum">
              <a:rPr lang="en-US" smtClean="0"/>
              <a:pPr/>
              <a:t>7</a:t>
            </a:fld>
            <a:endParaRPr lang="en-US" dirty="0"/>
          </a:p>
        </p:txBody>
      </p:sp>
      <p:sp>
        <p:nvSpPr>
          <p:cNvPr id="6" name="Notes Placeholder 5"/>
          <p:cNvSpPr>
            <a:spLocks noGrp="1"/>
          </p:cNvSpPr>
          <p:nvPr>
            <p:ph type="body" idx="1"/>
          </p:nvPr>
        </p:nvSpPr>
        <p:spPr/>
        <p:txBody>
          <a:bodyPr/>
          <a:lstStyle/>
          <a:p>
            <a:r>
              <a:rPr lang="en-US" dirty="0" smtClean="0"/>
              <a:t>CEST= Exemptions and Categorically Excluded Not Subject to</a:t>
            </a:r>
            <a:endParaRPr lang="en-US" dirty="0"/>
          </a:p>
        </p:txBody>
      </p:sp>
    </p:spTree>
    <p:extLst>
      <p:ext uri="{BB962C8B-B14F-4D97-AF65-F5344CB8AC3E}">
        <p14:creationId xmlns:p14="http://schemas.microsoft.com/office/powerpoint/2010/main" val="3151153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14288"/>
            <a:ext cx="4800600" cy="3600451"/>
          </a:xfrm>
        </p:spPr>
      </p:sp>
      <p:sp>
        <p:nvSpPr>
          <p:cNvPr id="3" name="Notes Placeholder 2"/>
          <p:cNvSpPr>
            <a:spLocks noGrp="1"/>
          </p:cNvSpPr>
          <p:nvPr>
            <p:ph type="body" idx="1"/>
          </p:nvPr>
        </p:nvSpPr>
        <p:spPr>
          <a:xfrm>
            <a:off x="769620" y="3586363"/>
            <a:ext cx="5852160" cy="1366637"/>
          </a:xfrm>
        </p:spPr>
        <p:txBody>
          <a:bodyPr>
            <a:normAutofit/>
          </a:bodyPr>
          <a:lstStyle/>
          <a:p>
            <a:pPr lvl="0"/>
            <a:r>
              <a:rPr lang="en-US" dirty="0">
                <a:solidFill>
                  <a:prstClr val="black"/>
                </a:solidFill>
              </a:rPr>
              <a:t>For CEST projects only, if </a:t>
            </a:r>
            <a:r>
              <a:rPr lang="en-US" dirty="0" smtClean="0">
                <a:solidFill>
                  <a:prstClr val="black"/>
                </a:solidFill>
              </a:rPr>
              <a:t>you </a:t>
            </a:r>
            <a:r>
              <a:rPr lang="en-US" dirty="0">
                <a:solidFill>
                  <a:prstClr val="black"/>
                </a:solidFill>
              </a:rPr>
              <a:t>find that there were no circumstances that </a:t>
            </a:r>
            <a:r>
              <a:rPr lang="en-US" dirty="0" smtClean="0">
                <a:solidFill>
                  <a:prstClr val="black"/>
                </a:solidFill>
              </a:rPr>
              <a:t>require compliance with any of the related Federal laws and authorities under 58.5 and 58.6, you </a:t>
            </a:r>
            <a:r>
              <a:rPr lang="en-US" dirty="0">
                <a:solidFill>
                  <a:prstClr val="black"/>
                </a:solidFill>
              </a:rPr>
              <a:t>are </a:t>
            </a:r>
            <a:r>
              <a:rPr lang="en-US" dirty="0" smtClean="0">
                <a:solidFill>
                  <a:prstClr val="black"/>
                </a:solidFill>
              </a:rPr>
              <a:t>permitted by HUD to convert the </a:t>
            </a:r>
            <a:r>
              <a:rPr lang="en-US" smtClean="0">
                <a:solidFill>
                  <a:prstClr val="black"/>
                </a:solidFill>
              </a:rPr>
              <a:t>project to Exempt</a:t>
            </a:r>
            <a:r>
              <a:rPr lang="en-US" dirty="0">
                <a:solidFill>
                  <a:prstClr val="black"/>
                </a:solidFill>
              </a:rPr>
              <a:t>. </a:t>
            </a:r>
            <a:r>
              <a:rPr lang="en-US" b="1" dirty="0" smtClean="0">
                <a:solidFill>
                  <a:prstClr val="black"/>
                </a:solidFill>
              </a:rPr>
              <a:t>When a project </a:t>
            </a:r>
            <a:r>
              <a:rPr lang="en-US" b="1" u="sng" dirty="0" smtClean="0">
                <a:solidFill>
                  <a:prstClr val="black"/>
                </a:solidFill>
              </a:rPr>
              <a:t>converts to Exempt</a:t>
            </a:r>
            <a:r>
              <a:rPr lang="en-US" b="1" dirty="0" smtClean="0">
                <a:solidFill>
                  <a:prstClr val="black"/>
                </a:solidFill>
              </a:rPr>
              <a:t>, this in turn exempts you from the NOI-RROF/FONSI public notification and RROF certification process. Simply record your determination on your ER form or checklist and place in your ERR, you can then obligate and expend funds accordingly. </a:t>
            </a:r>
            <a:endParaRPr lang="en-US" b="1" dirty="0">
              <a:solidFill>
                <a:prstClr val="black"/>
              </a:solidFill>
            </a:endParaRP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0B35BE43-21C4-4AA5-AD84-5071358600F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71401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57150"/>
            <a:ext cx="5295900" cy="3971925"/>
          </a:xfrm>
        </p:spPr>
      </p:sp>
      <p:sp>
        <p:nvSpPr>
          <p:cNvPr id="3" name="Notes Placeholder 2"/>
          <p:cNvSpPr>
            <a:spLocks noGrp="1"/>
          </p:cNvSpPr>
          <p:nvPr>
            <p:ph type="body" idx="1"/>
          </p:nvPr>
        </p:nvSpPr>
        <p:spPr>
          <a:xfrm>
            <a:off x="1143000" y="4267200"/>
            <a:ext cx="5105400" cy="4613910"/>
          </a:xfrm>
        </p:spPr>
        <p:txBody>
          <a:bodyPr>
            <a:normAutofit/>
          </a:bodyPr>
          <a:lstStyle/>
          <a:p>
            <a:r>
              <a:rPr lang="en-US" dirty="0" smtClean="0"/>
              <a:t>Apply to all CEST activities as listed under Section 58.35 (a) with exception to Leasing and S/PBRA activities under the Continuum of Care (</a:t>
            </a:r>
            <a:r>
              <a:rPr lang="en-US" dirty="0" err="1" smtClean="0"/>
              <a:t>CoC</a:t>
            </a:r>
            <a:r>
              <a:rPr lang="en-US" dirty="0" smtClean="0"/>
              <a:t>) program</a:t>
            </a:r>
          </a:p>
          <a:p>
            <a:endParaRPr lang="en-US" dirty="0" smtClean="0"/>
          </a:p>
          <a:p>
            <a:r>
              <a:rPr lang="en-US" dirty="0" smtClean="0"/>
              <a:t>Find the Stat Checklist on HUD Exchange website </a:t>
            </a:r>
            <a:endParaRPr lang="en-US" dirty="0"/>
          </a:p>
        </p:txBody>
      </p:sp>
      <p:sp>
        <p:nvSpPr>
          <p:cNvPr id="4" name="Slide Number Placeholder 3"/>
          <p:cNvSpPr>
            <a:spLocks noGrp="1"/>
          </p:cNvSpPr>
          <p:nvPr>
            <p:ph type="sldNum" sz="quarter" idx="10"/>
          </p:nvPr>
        </p:nvSpPr>
        <p:spPr/>
        <p:txBody>
          <a:bodyPr/>
          <a:lstStyle/>
          <a:p>
            <a:fld id="{0B35BE43-21C4-4AA5-AD84-5071358600F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02381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63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0527" tIns="90784" rIns="272370" bIns="90784" rtlCol="0" anchor="t" anchorCtr="0">
            <a:normAutofit/>
          </a:bodyPr>
          <a:lstStyle>
            <a:lvl1pPr marL="0" indent="0" algn="l" defTabSz="907904"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3949" indent="0" algn="ctr">
              <a:buNone/>
              <a:defRPr>
                <a:solidFill>
                  <a:schemeClr val="tx1">
                    <a:tint val="75000"/>
                  </a:schemeClr>
                </a:solidFill>
              </a:defRPr>
            </a:lvl2pPr>
            <a:lvl3pPr marL="907904" indent="0" algn="ctr">
              <a:buNone/>
              <a:defRPr>
                <a:solidFill>
                  <a:schemeClr val="tx1">
                    <a:tint val="75000"/>
                  </a:schemeClr>
                </a:solidFill>
              </a:defRPr>
            </a:lvl3pPr>
            <a:lvl4pPr marL="1361843" indent="0" algn="ctr">
              <a:buNone/>
              <a:defRPr>
                <a:solidFill>
                  <a:schemeClr val="tx1">
                    <a:tint val="75000"/>
                  </a:schemeClr>
                </a:solidFill>
              </a:defRPr>
            </a:lvl4pPr>
            <a:lvl5pPr marL="1815808" indent="0" algn="ctr">
              <a:buNone/>
              <a:defRPr>
                <a:solidFill>
                  <a:schemeClr val="tx1">
                    <a:tint val="75000"/>
                  </a:schemeClr>
                </a:solidFill>
              </a:defRPr>
            </a:lvl5pPr>
            <a:lvl6pPr marL="2269761" indent="0" algn="ctr">
              <a:buNone/>
              <a:defRPr>
                <a:solidFill>
                  <a:schemeClr val="tx1">
                    <a:tint val="75000"/>
                  </a:schemeClr>
                </a:solidFill>
              </a:defRPr>
            </a:lvl6pPr>
            <a:lvl7pPr marL="2723705" indent="0" algn="ctr">
              <a:buNone/>
              <a:defRPr>
                <a:solidFill>
                  <a:schemeClr val="tx1">
                    <a:tint val="75000"/>
                  </a:schemeClr>
                </a:solidFill>
              </a:defRPr>
            </a:lvl7pPr>
            <a:lvl8pPr marL="3177666" indent="0" algn="ctr">
              <a:buNone/>
              <a:defRPr>
                <a:solidFill>
                  <a:schemeClr val="tx1">
                    <a:tint val="75000"/>
                  </a:schemeClr>
                </a:solidFill>
              </a:defRPr>
            </a:lvl8pPr>
            <a:lvl9pPr marL="3631626"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1100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0314" tIns="45395" rIns="272370" bIns="45395" rtlCol="0" anchor="ctr">
            <a:normAutofit/>
          </a:bodyPr>
          <a:lstStyle>
            <a:lvl1pPr marL="0" indent="0" algn="l" defTabSz="907904"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94" y="2048256"/>
            <a:ext cx="3427413" cy="4206240"/>
          </a:xfrm>
        </p:spPr>
        <p:txBody>
          <a:bodyPr>
            <a:normAutofit/>
          </a:bodyPr>
          <a:lstStyle>
            <a:lvl1pPr marL="0" indent="0">
              <a:buNone/>
              <a:defRPr sz="2400"/>
            </a:lvl1pPr>
            <a:lvl2pPr marL="453949" indent="0">
              <a:buNone/>
              <a:defRPr sz="2800"/>
            </a:lvl2pPr>
            <a:lvl3pPr marL="907904" indent="0">
              <a:buNone/>
              <a:defRPr sz="2400"/>
            </a:lvl3pPr>
            <a:lvl4pPr marL="1361843" indent="0">
              <a:buNone/>
              <a:defRPr sz="2000"/>
            </a:lvl4pPr>
            <a:lvl5pPr marL="1815808" indent="0">
              <a:buNone/>
              <a:defRPr sz="2000"/>
            </a:lvl5pPr>
            <a:lvl6pPr marL="2269761" indent="0">
              <a:buNone/>
              <a:defRPr sz="2000"/>
            </a:lvl6pPr>
            <a:lvl7pPr marL="2723705" indent="0">
              <a:buNone/>
              <a:defRPr sz="2000"/>
            </a:lvl7pPr>
            <a:lvl8pPr marL="3177666" indent="0">
              <a:buNone/>
              <a:defRPr sz="2000"/>
            </a:lvl8pPr>
            <a:lvl9pPr marL="3631626"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14400" y="2039114"/>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0527" tIns="272370" rIns="272370" bIns="27237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3949" indent="0">
              <a:buNone/>
              <a:defRPr sz="1200"/>
            </a:lvl2pPr>
            <a:lvl3pPr marL="907904" indent="0">
              <a:buNone/>
              <a:defRPr sz="1000"/>
            </a:lvl3pPr>
            <a:lvl4pPr marL="1361843" indent="0">
              <a:buNone/>
              <a:defRPr sz="900"/>
            </a:lvl4pPr>
            <a:lvl5pPr marL="1815808" indent="0">
              <a:buNone/>
              <a:defRPr sz="900"/>
            </a:lvl5pPr>
            <a:lvl6pPr marL="2269761" indent="0">
              <a:buNone/>
              <a:defRPr sz="900"/>
            </a:lvl6pPr>
            <a:lvl7pPr marL="2723705" indent="0">
              <a:buNone/>
              <a:defRPr sz="900"/>
            </a:lvl7pPr>
            <a:lvl8pPr marL="3177666" indent="0">
              <a:buNone/>
              <a:defRPr sz="900"/>
            </a:lvl8pPr>
            <a:lvl9pPr marL="3631626" indent="0">
              <a:buNone/>
              <a:defRPr sz="900"/>
            </a:lvl9pPr>
          </a:lstStyle>
          <a:p>
            <a:pPr marL="0" lvl="0" indent="0" algn="l" defTabSz="907904"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339"/>
            <a:ext cx="2133600" cy="365125"/>
          </a:xfrm>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003558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57032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09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09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590921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997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1352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500590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12" name="Rectangle 11"/>
          <p:cNvSpPr/>
          <p:nvPr/>
        </p:nvSpPr>
        <p:spPr>
          <a:xfrm>
            <a:off x="68550" y="4650516"/>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13" name="Rectangle 12"/>
          <p:cNvSpPr/>
          <p:nvPr/>
        </p:nvSpPr>
        <p:spPr>
          <a:xfrm>
            <a:off x="68552" y="4773266"/>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50"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9002350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640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82"/>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2417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734946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795122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6188" bIns="136188"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13"/>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0527" tIns="136188" rIns="272370" bIns="136188" rtlCol="0" anchor="t" anchorCtr="0">
            <a:normAutofit/>
          </a:bodyPr>
          <a:lstStyle>
            <a:lvl1pPr marL="0" indent="0" algn="l" defTabSz="907904" rtl="0" eaLnBrk="1" latinLnBrk="0" hangingPunct="1">
              <a:buNone/>
              <a:defRPr sz="1600" kern="1200">
                <a:solidFill>
                  <a:schemeClr val="tx1">
                    <a:lumMod val="65000"/>
                    <a:lumOff val="35000"/>
                  </a:schemeClr>
                </a:solidFill>
                <a:latin typeface="+mn-lt"/>
                <a:ea typeface="+mn-ea"/>
                <a:cs typeface="+mn-cs"/>
              </a:defRPr>
            </a:lvl1pPr>
            <a:lvl2pPr marL="453949" indent="0" algn="ctr">
              <a:buNone/>
              <a:defRPr>
                <a:solidFill>
                  <a:schemeClr val="tx1">
                    <a:tint val="75000"/>
                  </a:schemeClr>
                </a:solidFill>
              </a:defRPr>
            </a:lvl2pPr>
            <a:lvl3pPr marL="907904" indent="0" algn="ctr">
              <a:buNone/>
              <a:defRPr>
                <a:solidFill>
                  <a:schemeClr val="tx1">
                    <a:tint val="75000"/>
                  </a:schemeClr>
                </a:solidFill>
              </a:defRPr>
            </a:lvl3pPr>
            <a:lvl4pPr marL="1361843" indent="0" algn="ctr">
              <a:buNone/>
              <a:defRPr>
                <a:solidFill>
                  <a:schemeClr val="tx1">
                    <a:tint val="75000"/>
                  </a:schemeClr>
                </a:solidFill>
              </a:defRPr>
            </a:lvl4pPr>
            <a:lvl5pPr marL="1815808" indent="0" algn="ctr">
              <a:buNone/>
              <a:defRPr>
                <a:solidFill>
                  <a:schemeClr val="tx1">
                    <a:tint val="75000"/>
                  </a:schemeClr>
                </a:solidFill>
              </a:defRPr>
            </a:lvl5pPr>
            <a:lvl6pPr marL="2269761" indent="0" algn="ctr">
              <a:buNone/>
              <a:defRPr>
                <a:solidFill>
                  <a:schemeClr val="tx1">
                    <a:tint val="75000"/>
                  </a:schemeClr>
                </a:solidFill>
              </a:defRPr>
            </a:lvl6pPr>
            <a:lvl7pPr marL="2723705" indent="0" algn="ctr">
              <a:buNone/>
              <a:defRPr>
                <a:solidFill>
                  <a:schemeClr val="tx1">
                    <a:tint val="75000"/>
                  </a:schemeClr>
                </a:solidFill>
              </a:defRPr>
            </a:lvl7pPr>
            <a:lvl8pPr marL="3177666" indent="0" algn="ctr">
              <a:buNone/>
              <a:defRPr>
                <a:solidFill>
                  <a:schemeClr val="tx1">
                    <a:tint val="75000"/>
                  </a:schemeClr>
                </a:solidFill>
              </a:defRPr>
            </a:lvl8pPr>
            <a:lvl9pPr marL="3631626"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Click icon to add picture</a:t>
            </a:r>
            <a:endParaRPr/>
          </a:p>
        </p:txBody>
      </p:sp>
    </p:spTree>
    <p:extLst>
      <p:ext uri="{BB962C8B-B14F-4D97-AF65-F5344CB8AC3E}">
        <p14:creationId xmlns:p14="http://schemas.microsoft.com/office/powerpoint/2010/main" val="95671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9897586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184" tIns="45593" rIns="91184" bIns="45593" rtlCol="0" anchor="ctr"/>
          <a:lstStyle/>
          <a:p>
            <a:pPr algn="ctr" defTabSz="912527"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5937" indent="0" algn="ctr">
              <a:buNone/>
            </a:lvl2pPr>
            <a:lvl3pPr marL="911876" indent="0" algn="ctr">
              <a:buNone/>
            </a:lvl3pPr>
            <a:lvl4pPr marL="1367810" indent="0" algn="ctr">
              <a:buNone/>
            </a:lvl4pPr>
            <a:lvl5pPr marL="1823754" indent="0" algn="ctr">
              <a:buNone/>
            </a:lvl5pPr>
            <a:lvl6pPr marL="2279694" indent="0" algn="ctr">
              <a:buNone/>
            </a:lvl6pPr>
            <a:lvl7pPr marL="2735627" indent="0" algn="ctr">
              <a:buNone/>
            </a:lvl7pPr>
            <a:lvl8pPr marL="3191570" indent="0" algn="ctr">
              <a:buNone/>
            </a:lvl8pPr>
            <a:lvl9pPr marL="3647511"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5961"/>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7636204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710037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184" tIns="45593" rIns="91184" bIns="45593" rtlCol="0" anchor="ctr"/>
          <a:lstStyle/>
          <a:p>
            <a:pPr algn="ctr" defTabSz="912527"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4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8" name="Rectangle 7"/>
          <p:cNvSpPr/>
          <p:nvPr/>
        </p:nvSpPr>
        <p:spPr>
          <a:xfrm>
            <a:off x="69150" y="2341506"/>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5201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29340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18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18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177021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794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115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98829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12" name="Rectangle 11"/>
          <p:cNvSpPr/>
          <p:nvPr/>
        </p:nvSpPr>
        <p:spPr>
          <a:xfrm>
            <a:off x="68539" y="4650505"/>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13" name="Rectangle 12"/>
          <p:cNvSpPr/>
          <p:nvPr/>
        </p:nvSpPr>
        <p:spPr>
          <a:xfrm>
            <a:off x="68541" y="4773255"/>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39"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87842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6188" bIns="136188"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13"/>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0527" tIns="136188" rIns="272370" bIns="136188" rtlCol="0" anchor="t" anchorCtr="0">
            <a:normAutofit/>
          </a:bodyPr>
          <a:lstStyle>
            <a:lvl1pPr marL="0" indent="0" algn="l" defTabSz="907904" rtl="0" eaLnBrk="1" latinLnBrk="0" hangingPunct="1">
              <a:buNone/>
              <a:defRPr sz="1600" kern="1200">
                <a:solidFill>
                  <a:schemeClr val="tx1">
                    <a:lumMod val="65000"/>
                    <a:lumOff val="35000"/>
                  </a:schemeClr>
                </a:solidFill>
                <a:latin typeface="+mn-lt"/>
                <a:ea typeface="+mn-ea"/>
                <a:cs typeface="+mn-cs"/>
              </a:defRPr>
            </a:lvl1pPr>
            <a:lvl2pPr marL="453949" indent="0" algn="ctr">
              <a:buNone/>
              <a:defRPr>
                <a:solidFill>
                  <a:schemeClr val="tx1">
                    <a:tint val="75000"/>
                  </a:schemeClr>
                </a:solidFill>
              </a:defRPr>
            </a:lvl2pPr>
            <a:lvl3pPr marL="907904" indent="0" algn="ctr">
              <a:buNone/>
              <a:defRPr>
                <a:solidFill>
                  <a:schemeClr val="tx1">
                    <a:tint val="75000"/>
                  </a:schemeClr>
                </a:solidFill>
              </a:defRPr>
            </a:lvl3pPr>
            <a:lvl4pPr marL="1361843" indent="0" algn="ctr">
              <a:buNone/>
              <a:defRPr>
                <a:solidFill>
                  <a:schemeClr val="tx1">
                    <a:tint val="75000"/>
                  </a:schemeClr>
                </a:solidFill>
              </a:defRPr>
            </a:lvl4pPr>
            <a:lvl5pPr marL="1815808" indent="0" algn="ctr">
              <a:buNone/>
              <a:defRPr>
                <a:solidFill>
                  <a:schemeClr val="tx1">
                    <a:tint val="75000"/>
                  </a:schemeClr>
                </a:solidFill>
              </a:defRPr>
            </a:lvl5pPr>
            <a:lvl6pPr marL="2269761" indent="0" algn="ctr">
              <a:buNone/>
              <a:defRPr>
                <a:solidFill>
                  <a:schemeClr val="tx1">
                    <a:tint val="75000"/>
                  </a:schemeClr>
                </a:solidFill>
              </a:defRPr>
            </a:lvl6pPr>
            <a:lvl7pPr marL="2723705" indent="0" algn="ctr">
              <a:buNone/>
              <a:defRPr>
                <a:solidFill>
                  <a:schemeClr val="tx1">
                    <a:tint val="75000"/>
                  </a:schemeClr>
                </a:solidFill>
              </a:defRPr>
            </a:lvl7pPr>
            <a:lvl8pPr marL="3177666" indent="0" algn="ctr">
              <a:buNone/>
              <a:defRPr>
                <a:solidFill>
                  <a:schemeClr val="tx1">
                    <a:tint val="75000"/>
                  </a:schemeClr>
                </a:solidFill>
              </a:defRPr>
            </a:lvl8pPr>
            <a:lvl9pPr marL="3631626"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339"/>
            <a:ext cx="2133600" cy="365125"/>
          </a:xfrm>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4928618" y="1129553"/>
            <a:ext cx="3986784" cy="2980944"/>
          </a:xfrm>
        </p:spPr>
        <p:txBody>
          <a:bodyPr>
            <a:normAutofit/>
          </a:bodyPr>
          <a:lstStyle>
            <a:lvl1pPr marL="0" indent="0">
              <a:buNone/>
              <a:defRPr sz="1800"/>
            </a:lvl1pPr>
          </a:lstStyle>
          <a:p>
            <a:r>
              <a:rPr lang="en-US" smtClean="0"/>
              <a:t>Click icon to add picture</a:t>
            </a:r>
            <a:endParaRPr/>
          </a:p>
        </p:txBody>
      </p:sp>
    </p:spTree>
    <p:extLst>
      <p:ext uri="{BB962C8B-B14F-4D97-AF65-F5344CB8AC3E}">
        <p14:creationId xmlns:p14="http://schemas.microsoft.com/office/powerpoint/2010/main" val="17895339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4330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71"/>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1345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209426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5842262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24694240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76" tIns="45638" rIns="91276" bIns="45638" rtlCol="0" anchor="ctr"/>
          <a:lstStyle/>
          <a:p>
            <a:pPr algn="ctr" defTabSz="913423"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6384" indent="0" algn="ctr">
              <a:buNone/>
            </a:lvl2pPr>
            <a:lvl3pPr marL="912770" indent="0" algn="ctr">
              <a:buNone/>
            </a:lvl3pPr>
            <a:lvl4pPr marL="1369152" indent="0" algn="ctr">
              <a:buNone/>
            </a:lvl4pPr>
            <a:lvl5pPr marL="1825542" indent="0" algn="ctr">
              <a:buNone/>
            </a:lvl5pPr>
            <a:lvl6pPr marL="2281929" indent="0" algn="ctr">
              <a:buNone/>
            </a:lvl6pPr>
            <a:lvl7pPr marL="2738311" indent="0" algn="ctr">
              <a:buNone/>
            </a:lvl7pPr>
            <a:lvl8pPr marL="3194701" indent="0" algn="ctr">
              <a:buNone/>
            </a:lvl8pPr>
            <a:lvl9pPr marL="3651087"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595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7419867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822173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76" tIns="45638" rIns="91276" bIns="45638" rtlCol="0" anchor="ctr"/>
          <a:lstStyle/>
          <a:p>
            <a:pPr algn="ctr" defTabSz="913423"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3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8" name="Rectangle 7"/>
          <p:cNvSpPr/>
          <p:nvPr/>
        </p:nvSpPr>
        <p:spPr>
          <a:xfrm>
            <a:off x="69150" y="234149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199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38442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276"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276"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3395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6188" bIns="136188"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13"/>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0527" tIns="136188" rIns="272370" bIns="136188" rtlCol="0" anchor="t" anchorCtr="0">
            <a:normAutofit/>
          </a:bodyPr>
          <a:lstStyle>
            <a:lvl1pPr marL="0" indent="0" algn="l" defTabSz="907904" rtl="0" eaLnBrk="1" latinLnBrk="0" hangingPunct="1">
              <a:buNone/>
              <a:defRPr sz="1600" kern="1200">
                <a:solidFill>
                  <a:schemeClr val="tx1">
                    <a:lumMod val="65000"/>
                    <a:lumOff val="35000"/>
                  </a:schemeClr>
                </a:solidFill>
                <a:latin typeface="+mn-lt"/>
                <a:ea typeface="+mn-ea"/>
                <a:cs typeface="+mn-cs"/>
              </a:defRPr>
            </a:lvl1pPr>
            <a:lvl2pPr marL="453949" indent="0" algn="ctr">
              <a:buNone/>
              <a:defRPr>
                <a:solidFill>
                  <a:schemeClr val="tx1">
                    <a:tint val="75000"/>
                  </a:schemeClr>
                </a:solidFill>
              </a:defRPr>
            </a:lvl2pPr>
            <a:lvl3pPr marL="907904" indent="0" algn="ctr">
              <a:buNone/>
              <a:defRPr>
                <a:solidFill>
                  <a:schemeClr val="tx1">
                    <a:tint val="75000"/>
                  </a:schemeClr>
                </a:solidFill>
              </a:defRPr>
            </a:lvl3pPr>
            <a:lvl4pPr marL="1361843" indent="0" algn="ctr">
              <a:buNone/>
              <a:defRPr>
                <a:solidFill>
                  <a:schemeClr val="tx1">
                    <a:tint val="75000"/>
                  </a:schemeClr>
                </a:solidFill>
              </a:defRPr>
            </a:lvl4pPr>
            <a:lvl5pPr marL="1815808" indent="0" algn="ctr">
              <a:buNone/>
              <a:defRPr>
                <a:solidFill>
                  <a:schemeClr val="tx1">
                    <a:tint val="75000"/>
                  </a:schemeClr>
                </a:solidFill>
              </a:defRPr>
            </a:lvl5pPr>
            <a:lvl6pPr marL="2269761" indent="0" algn="ctr">
              <a:buNone/>
              <a:defRPr>
                <a:solidFill>
                  <a:schemeClr val="tx1">
                    <a:tint val="75000"/>
                  </a:schemeClr>
                </a:solidFill>
              </a:defRPr>
            </a:lvl6pPr>
            <a:lvl7pPr marL="2723705" indent="0" algn="ctr">
              <a:buNone/>
              <a:defRPr>
                <a:solidFill>
                  <a:schemeClr val="tx1">
                    <a:tint val="75000"/>
                  </a:schemeClr>
                </a:solidFill>
              </a:defRPr>
            </a:lvl7pPr>
            <a:lvl8pPr marL="3177666" indent="0" algn="ctr">
              <a:buNone/>
              <a:defRPr>
                <a:solidFill>
                  <a:schemeClr val="tx1">
                    <a:tint val="75000"/>
                  </a:schemeClr>
                </a:solidFill>
              </a:defRPr>
            </a:lvl8pPr>
            <a:lvl9pPr marL="3631626"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339"/>
            <a:ext cx="2133600" cy="365125"/>
          </a:xfrm>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7543800" y="1129559"/>
            <a:ext cx="1371600" cy="1481328"/>
          </a:xfrm>
        </p:spPr>
        <p:txBody>
          <a:bodyPr>
            <a:normAutofit/>
          </a:bodyPr>
          <a:lstStyle>
            <a:lvl1pPr marL="0" indent="0">
              <a:buNone/>
              <a:defRPr sz="1800"/>
            </a:lvl1pPr>
          </a:lstStyle>
          <a:p>
            <a:r>
              <a:rPr lang="en-US" smtClean="0"/>
              <a:t>Click icon to add picture</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Click icon to add picture</a:t>
            </a:r>
            <a:endParaRPr/>
          </a:p>
        </p:txBody>
      </p:sp>
    </p:spTree>
    <p:extLst>
      <p:ext uri="{BB962C8B-B14F-4D97-AF65-F5344CB8AC3E}">
        <p14:creationId xmlns:p14="http://schemas.microsoft.com/office/powerpoint/2010/main" val="3144748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3236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8114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934815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12" name="Rectangle 11"/>
          <p:cNvSpPr/>
          <p:nvPr/>
        </p:nvSpPr>
        <p:spPr>
          <a:xfrm>
            <a:off x="68528" y="465049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13" name="Rectangle 12"/>
          <p:cNvSpPr/>
          <p:nvPr/>
        </p:nvSpPr>
        <p:spPr>
          <a:xfrm>
            <a:off x="68530" y="477324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28"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3721710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5226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6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1404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6803459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8851314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674472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74" tIns="45687" rIns="91374" bIns="45687" rtlCol="0" anchor="ctr"/>
          <a:lstStyle/>
          <a:p>
            <a:pPr algn="ctr" defTabSz="914400"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6873" indent="0" algn="ctr">
              <a:buNone/>
            </a:lvl2pPr>
            <a:lvl3pPr marL="913749" indent="0" algn="ctr">
              <a:buNone/>
            </a:lvl3pPr>
            <a:lvl4pPr marL="1370620" indent="0" algn="ctr">
              <a:buNone/>
            </a:lvl4pPr>
            <a:lvl5pPr marL="1827496" indent="0" algn="ctr">
              <a:buNone/>
            </a:lvl5pPr>
            <a:lvl6pPr marL="2284371" indent="0" algn="ctr">
              <a:buNone/>
            </a:lvl6pPr>
            <a:lvl7pPr marL="2741248" indent="0" algn="ctr">
              <a:buNone/>
            </a:lvl7pPr>
            <a:lvl8pPr marL="3198119" indent="0" algn="ctr">
              <a:buNone/>
            </a:lvl8pPr>
            <a:lvl9pPr marL="365499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5938"/>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075863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076335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317960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74" tIns="45687" rIns="91374" bIns="45687" rtlCol="0" anchor="ctr"/>
          <a:lstStyle/>
          <a:p>
            <a:pPr algn="ctr" defTabSz="914400"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20"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8" name="Rectangle 7"/>
          <p:cNvSpPr/>
          <p:nvPr/>
        </p:nvSpPr>
        <p:spPr>
          <a:xfrm>
            <a:off x="69150" y="2341483"/>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4906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25772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37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37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786205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959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5941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075751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12" name="Rectangle 11"/>
          <p:cNvSpPr/>
          <p:nvPr/>
        </p:nvSpPr>
        <p:spPr>
          <a:xfrm>
            <a:off x="68516" y="4650482"/>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13" name="Rectangle 12"/>
          <p:cNvSpPr/>
          <p:nvPr/>
        </p:nvSpPr>
        <p:spPr>
          <a:xfrm>
            <a:off x="68518" y="4773232"/>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16"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67651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700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191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9"/>
            <a:ext cx="914400" cy="5533278"/>
          </a:xfrm>
        </p:spPr>
        <p:txBody>
          <a:bodyPr vert="eaVert" lIns="272370" tIns="680926" bIns="680926"/>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4140959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0050500"/>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314192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14764509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B322B-76ED-45DF-9ED8-24AAE97B2AFB}"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88836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DBD24-6D07-4292-941E-1BF0962DAEF0}"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33296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E1F397-D004-4F1D-B2DF-42DECCD0A095}"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47997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4A9FB3-5861-4293-BFF3-FAB8A19676CF}" type="datetime1">
              <a:rPr lang="en-US" smtClean="0">
                <a:solidFill>
                  <a:prstClr val="black">
                    <a:tint val="75000"/>
                  </a:prstClr>
                </a:solidFill>
              </a:rPr>
              <a:pPr/>
              <a:t>2/11/2016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0531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83804C-87BC-4F31-A59D-A199D1CD54BC}" type="datetime1">
              <a:rPr lang="en-US" smtClean="0">
                <a:solidFill>
                  <a:prstClr val="black">
                    <a:tint val="75000"/>
                  </a:prstClr>
                </a:solidFill>
              </a:rPr>
              <a:pPr/>
              <a:t>2/11/2016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0670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ECD37D-7722-4B4D-B784-8CD17C4B2284}" type="datetime1">
              <a:rPr lang="en-US" smtClean="0">
                <a:solidFill>
                  <a:prstClr val="black">
                    <a:tint val="75000"/>
                  </a:prstClr>
                </a:solidFill>
              </a:rPr>
              <a:pPr/>
              <a:t>2/11/2016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22774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FB04C-F892-46C2-BDD3-3BD319D4375F}" type="datetime1">
              <a:rPr lang="en-US" smtClean="0">
                <a:solidFill>
                  <a:prstClr val="black">
                    <a:tint val="75000"/>
                  </a:prstClr>
                </a:solidFill>
              </a:rPr>
              <a:pPr/>
              <a:t>2/11/2016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404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752" tIns="45379" rIns="90752" bIns="45379" rtlCol="0" anchor="ctr"/>
          <a:lstStyle/>
          <a:p>
            <a:pPr algn="ctr" defTabSz="908227"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3787" indent="0" algn="ctr">
              <a:buNone/>
            </a:lvl2pPr>
            <a:lvl3pPr marL="907580" indent="0" algn="ctr">
              <a:buNone/>
            </a:lvl3pPr>
            <a:lvl4pPr marL="1361355" indent="0" algn="ctr">
              <a:buNone/>
            </a:lvl4pPr>
            <a:lvl5pPr marL="1815161" indent="0" algn="ctr">
              <a:buNone/>
            </a:lvl5pPr>
            <a:lvl6pPr marL="2268952" indent="0" algn="ctr">
              <a:buNone/>
            </a:lvl6pPr>
            <a:lvl7pPr marL="2722735" indent="0" algn="ctr">
              <a:buNone/>
            </a:lvl7pPr>
            <a:lvl8pPr marL="3176534" indent="0" algn="ctr">
              <a:buNone/>
            </a:lvl8pPr>
            <a:lvl9pPr marL="3630332"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6014"/>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7911305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5163CD-EDFC-4A11-9605-7D479C35BAA4}" type="datetime1">
              <a:rPr lang="en-US" smtClean="0">
                <a:solidFill>
                  <a:prstClr val="black">
                    <a:tint val="75000"/>
                  </a:prstClr>
                </a:solidFill>
              </a:rPr>
              <a:pPr/>
              <a:t>2/11/2016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11606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E224E-468F-4938-8036-2F32BEB973F3}" type="datetime1">
              <a:rPr lang="en-US" smtClean="0">
                <a:solidFill>
                  <a:prstClr val="black">
                    <a:tint val="75000"/>
                  </a:prstClr>
                </a:solidFill>
              </a:rPr>
              <a:pPr/>
              <a:t>2/11/2016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06401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67E26-1CA4-4064-A3FD-395F09A3F146}"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8469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5567A-1D73-4D62-AAD2-7A3DDAAD4870}"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26357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9"/>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1E2C73A-4381-43CE-ADBB-632FC4CD3CA4}" type="slidenum">
              <a:rPr lang="en-US">
                <a:solidFill>
                  <a:prstClr val="black">
                    <a:tint val="75000"/>
                  </a:prstClr>
                </a:solidFill>
              </a:rPr>
              <a:pPr>
                <a:defRPr/>
              </a:pPr>
              <a:t>‹#›</a:t>
            </a:fld>
            <a:endParaRPr lang="en-US">
              <a:solidFill>
                <a:prstClr val="black">
                  <a:tint val="75000"/>
                </a:prstClr>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5152494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B9A7F8-055A-4BB3-94A3-8FBA8937909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1767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B322B-76ED-45DF-9ED8-24AAE97B2AFB}"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5128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DBD24-6D07-4292-941E-1BF0962DAEF0}"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0630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E1F397-D004-4F1D-B2DF-42DECCD0A095}"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3562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4A9FB3-5861-4293-BFF3-FAB8A19676CF}" type="datetime1">
              <a:rPr lang="en-US" smtClean="0">
                <a:solidFill>
                  <a:prstClr val="black">
                    <a:tint val="75000"/>
                  </a:prstClr>
                </a:solidFill>
              </a:rPr>
              <a:pPr/>
              <a:t>2/11/2016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714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52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83804C-87BC-4F31-A59D-A199D1CD54BC}" type="datetime1">
              <a:rPr lang="en-US" smtClean="0">
                <a:solidFill>
                  <a:prstClr val="black">
                    <a:tint val="75000"/>
                  </a:prstClr>
                </a:solidFill>
              </a:rPr>
              <a:pPr/>
              <a:t>2/11/2016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94303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ECD37D-7722-4B4D-B784-8CD17C4B2284}" type="datetime1">
              <a:rPr lang="en-US" smtClean="0">
                <a:solidFill>
                  <a:prstClr val="black">
                    <a:tint val="75000"/>
                  </a:prstClr>
                </a:solidFill>
              </a:rPr>
              <a:pPr/>
              <a:t>2/11/2016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08724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FB04C-F892-46C2-BDD3-3BD319D4375F}" type="datetime1">
              <a:rPr lang="en-US" smtClean="0">
                <a:solidFill>
                  <a:prstClr val="black">
                    <a:tint val="75000"/>
                  </a:prstClr>
                </a:solidFill>
              </a:rPr>
              <a:pPr/>
              <a:t>2/11/2016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7909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5163CD-EDFC-4A11-9605-7D479C35BAA4}" type="datetime1">
              <a:rPr lang="en-US" smtClean="0">
                <a:solidFill>
                  <a:prstClr val="black">
                    <a:tint val="75000"/>
                  </a:prstClr>
                </a:solidFill>
              </a:rPr>
              <a:pPr/>
              <a:t>2/11/2016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1338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E224E-468F-4938-8036-2F32BEB973F3}" type="datetime1">
              <a:rPr lang="en-US" smtClean="0">
                <a:solidFill>
                  <a:prstClr val="black">
                    <a:tint val="75000"/>
                  </a:prstClr>
                </a:solidFill>
              </a:rPr>
              <a:pPr/>
              <a:t>2/11/2016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59983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67E26-1CA4-4064-A3FD-395F09A3F146}"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92001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5567A-1D73-4D62-AAD2-7A3DDAAD4870}" type="datetime1">
              <a:rPr lang="en-US" smtClean="0">
                <a:solidFill>
                  <a:prstClr val="black">
                    <a:tint val="75000"/>
                  </a:prstClr>
                </a:solidFill>
              </a:rPr>
              <a:pPr/>
              <a:t>2/11/2016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E5ED782-343E-4A4C-A2C5-7ABC204DF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5507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9"/>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1E2C73A-4381-43CE-ADBB-632FC4CD3CA4}" type="slidenum">
              <a:rPr lang="en-US">
                <a:solidFill>
                  <a:prstClr val="black">
                    <a:tint val="75000"/>
                  </a:prstClr>
                </a:solidFill>
              </a:rPr>
              <a:pPr>
                <a:defRPr/>
              </a:pPr>
              <a:t>‹#›</a:t>
            </a:fld>
            <a:endParaRPr lang="en-US">
              <a:solidFill>
                <a:prstClr val="black">
                  <a:tint val="75000"/>
                </a:prstClr>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216714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B9A7F8-055A-4BB3-94A3-8FBA8937909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85475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954" tIns="45480" rIns="90954" bIns="45480" rtlCol="0" anchor="ctr"/>
          <a:lstStyle/>
          <a:p>
            <a:pPr algn="ctr" defTabSz="910252"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4800" indent="0" algn="ctr">
              <a:buNone/>
            </a:lvl2pPr>
            <a:lvl3pPr marL="909604" indent="0" algn="ctr">
              <a:buNone/>
            </a:lvl3pPr>
            <a:lvl4pPr marL="1364398" indent="0" algn="ctr">
              <a:buNone/>
            </a:lvl4pPr>
            <a:lvl5pPr marL="1819209" indent="0" algn="ctr">
              <a:buNone/>
            </a:lvl5pPr>
            <a:lvl6pPr marL="2274013" indent="0" algn="ctr">
              <a:buNone/>
            </a:lvl6pPr>
            <a:lvl7pPr marL="2728807" indent="0" algn="ctr">
              <a:buNone/>
            </a:lvl7pPr>
            <a:lvl8pPr marL="3183618" indent="0" algn="ctr">
              <a:buNone/>
            </a:lvl8pPr>
            <a:lvl9pPr marL="363842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5989"/>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39277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752" tIns="45379" rIns="90752" bIns="45379" rtlCol="0" anchor="ctr"/>
          <a:lstStyle/>
          <a:p>
            <a:pPr algn="ctr" defTabSz="908227"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96"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8" name="Rectangle 7"/>
          <p:cNvSpPr/>
          <p:nvPr/>
        </p:nvSpPr>
        <p:spPr>
          <a:xfrm>
            <a:off x="69150" y="2341559"/>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6464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441198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954" tIns="45480" rIns="90954" bIns="45480" rtlCol="0" anchor="ctr"/>
          <a:lstStyle/>
          <a:p>
            <a:pPr algn="ctr" defTabSz="910252"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71"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8" name="Rectangle 7"/>
          <p:cNvSpPr/>
          <p:nvPr/>
        </p:nvSpPr>
        <p:spPr>
          <a:xfrm>
            <a:off x="69150" y="2341534"/>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5701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171590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095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0954"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124823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061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7988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03118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12" name="Rectangle 11"/>
          <p:cNvSpPr/>
          <p:nvPr/>
        </p:nvSpPr>
        <p:spPr>
          <a:xfrm>
            <a:off x="68567" y="4650533"/>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13" name="Rectangle 12"/>
          <p:cNvSpPr/>
          <p:nvPr/>
        </p:nvSpPr>
        <p:spPr>
          <a:xfrm>
            <a:off x="68569" y="4773283"/>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67"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411482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8467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99"/>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365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704084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8715041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7106557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24403396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396"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46" name="Rectangle 45"/>
          <p:cNvSpPr/>
          <p:nvPr/>
        </p:nvSpPr>
        <p:spPr>
          <a:xfrm>
            <a:off x="4561242" y="-21508"/>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2" name="Title 1"/>
          <p:cNvSpPr>
            <a:spLocks noGrp="1"/>
          </p:cNvSpPr>
          <p:nvPr>
            <p:ph type="ctrTitle"/>
          </p:nvPr>
        </p:nvSpPr>
        <p:spPr>
          <a:xfrm>
            <a:off x="473340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405" y="4421120"/>
            <a:ext cx="3309803" cy="1260629"/>
          </a:xfrm>
        </p:spPr>
        <p:txBody>
          <a:bodyPr>
            <a:normAutofit/>
          </a:bodyPr>
          <a:lstStyle>
            <a:lvl1pPr marL="0" indent="0" algn="l">
              <a:buNone/>
              <a:defRPr sz="1800">
                <a:solidFill>
                  <a:srgbClr val="424242"/>
                </a:solidFill>
              </a:defRPr>
            </a:lvl1pPr>
            <a:lvl2pPr marL="455571" indent="0" algn="ctr">
              <a:buNone/>
              <a:defRPr>
                <a:solidFill>
                  <a:schemeClr val="tx1">
                    <a:tint val="75000"/>
                  </a:schemeClr>
                </a:solidFill>
              </a:defRPr>
            </a:lvl2pPr>
            <a:lvl3pPr marL="911145" indent="0" algn="ctr">
              <a:buNone/>
              <a:defRPr>
                <a:solidFill>
                  <a:schemeClr val="tx1">
                    <a:tint val="75000"/>
                  </a:schemeClr>
                </a:solidFill>
              </a:defRPr>
            </a:lvl3pPr>
            <a:lvl4pPr marL="1366712" indent="0" algn="ctr">
              <a:buNone/>
              <a:defRPr>
                <a:solidFill>
                  <a:schemeClr val="tx1">
                    <a:tint val="75000"/>
                  </a:schemeClr>
                </a:solidFill>
              </a:defRPr>
            </a:lvl4pPr>
            <a:lvl5pPr marL="1822291" indent="0" algn="ctr">
              <a:buNone/>
              <a:defRPr>
                <a:solidFill>
                  <a:schemeClr val="tx1">
                    <a:tint val="75000"/>
                  </a:schemeClr>
                </a:solidFill>
              </a:defRPr>
            </a:lvl5pPr>
            <a:lvl6pPr marL="2277867" indent="0" algn="ctr">
              <a:buNone/>
              <a:defRPr>
                <a:solidFill>
                  <a:schemeClr val="tx1">
                    <a:tint val="75000"/>
                  </a:schemeClr>
                </a:solidFill>
              </a:defRPr>
            </a:lvl6pPr>
            <a:lvl7pPr marL="2733434" indent="0" algn="ctr">
              <a:buNone/>
              <a:defRPr>
                <a:solidFill>
                  <a:schemeClr val="tx1">
                    <a:tint val="75000"/>
                  </a:schemeClr>
                </a:solidFill>
              </a:defRPr>
            </a:lvl7pPr>
            <a:lvl8pPr marL="3189012" indent="0" algn="ctr">
              <a:buNone/>
              <a:defRPr>
                <a:solidFill>
                  <a:schemeClr val="tx1">
                    <a:tint val="75000"/>
                  </a:schemeClr>
                </a:solidFill>
              </a:defRPr>
            </a:lvl8pPr>
            <a:lvl9pPr marL="364458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34"/>
            <a:ext cx="2133600" cy="750981"/>
          </a:xfrm>
        </p:spPr>
        <p:txBody>
          <a:bodyPr anchor="b"/>
          <a:lstStyle>
            <a:lvl1pPr algn="l">
              <a:defRPr sz="2400"/>
            </a:lvl1pPr>
          </a:lstStyle>
          <a:p>
            <a:fld id="{18F3B5F4-E65E-4A1B-A196-AE8A07157D15}" type="datetimeFigureOut">
              <a:rPr lang="en-US" smtClean="0"/>
              <a:pPr/>
              <a:t>2/11/2016</a:t>
            </a:fld>
            <a:endParaRPr lang="en-US"/>
          </a:p>
        </p:txBody>
      </p:sp>
      <p:sp>
        <p:nvSpPr>
          <p:cNvPr id="50" name="Rectangle 49"/>
          <p:cNvSpPr/>
          <p:nvPr/>
        </p:nvSpPr>
        <p:spPr>
          <a:xfrm>
            <a:off x="4650889" y="6088288"/>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5" name="Footer Placeholder 4"/>
          <p:cNvSpPr>
            <a:spLocks noGrp="1"/>
          </p:cNvSpPr>
          <p:nvPr>
            <p:ph type="ftr" sz="quarter" idx="11"/>
          </p:nvPr>
        </p:nvSpPr>
        <p:spPr>
          <a:xfrm>
            <a:off x="5303520" y="5720006"/>
            <a:ext cx="2831592" cy="365125"/>
          </a:xfrm>
        </p:spPr>
        <p:txBody>
          <a:bodyPr>
            <a:normAutofit/>
          </a:bodyPr>
          <a:lstStyle>
            <a:lvl1pPr>
              <a:defRPr>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12"/>
          </p:nvPr>
        </p:nvSpPr>
        <p:spPr>
          <a:xfrm>
            <a:off x="4649097" y="5720006"/>
            <a:ext cx="643666" cy="365125"/>
          </a:xfrm>
        </p:spPr>
        <p:txBody>
          <a:bodyPr/>
          <a:lstStyle>
            <a:lvl1pPr>
              <a:defRPr>
                <a:solidFill>
                  <a:schemeClr val="accent1"/>
                </a:solidFill>
              </a:defRPr>
            </a:lvl1pPr>
          </a:lstStyle>
          <a:p>
            <a:fld id="{03CAD9BD-33FA-43D8-884A-2CC6AE0BC459}" type="slidenum">
              <a:rPr lang="en-US" smtClean="0">
                <a:solidFill>
                  <a:srgbClr val="94C600"/>
                </a:solidFill>
              </a:rPr>
              <a:pPr/>
              <a:t>‹#›</a:t>
            </a:fld>
            <a:endParaRPr lang="en-US">
              <a:solidFill>
                <a:srgbClr val="94C600"/>
              </a:solidFill>
            </a:endParaRPr>
          </a:p>
        </p:txBody>
      </p:sp>
      <p:sp>
        <p:nvSpPr>
          <p:cNvPr id="89" name="Rectangle 88"/>
          <p:cNvSpPr/>
          <p:nvPr/>
        </p:nvSpPr>
        <p:spPr>
          <a:xfrm>
            <a:off x="4650889" y="6088288"/>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Tree>
    <p:extLst>
      <p:ext uri="{BB962C8B-B14F-4D97-AF65-F5344CB8AC3E}">
        <p14:creationId xmlns:p14="http://schemas.microsoft.com/office/powerpoint/2010/main" val="6235730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F3B5F4-E65E-4A1B-A196-AE8A07157D15}"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30015547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7" y="4267200"/>
            <a:ext cx="6637467" cy="1520413"/>
          </a:xfrm>
        </p:spPr>
        <p:txBody>
          <a:bodyPr anchor="t"/>
          <a:lstStyle>
            <a:lvl1pPr marL="0" indent="0">
              <a:buNone/>
              <a:defRPr sz="2000">
                <a:solidFill>
                  <a:schemeClr val="tx1">
                    <a:tint val="75000"/>
                  </a:schemeClr>
                </a:solidFill>
              </a:defRPr>
            </a:lvl1pPr>
            <a:lvl2pPr marL="455571" indent="0">
              <a:buNone/>
              <a:defRPr sz="1800">
                <a:solidFill>
                  <a:schemeClr val="tx1">
                    <a:tint val="75000"/>
                  </a:schemeClr>
                </a:solidFill>
              </a:defRPr>
            </a:lvl2pPr>
            <a:lvl3pPr marL="911145" indent="0">
              <a:buNone/>
              <a:defRPr sz="1600">
                <a:solidFill>
                  <a:schemeClr val="tx1">
                    <a:tint val="75000"/>
                  </a:schemeClr>
                </a:solidFill>
              </a:defRPr>
            </a:lvl3pPr>
            <a:lvl4pPr marL="1366712" indent="0">
              <a:buNone/>
              <a:defRPr sz="1400">
                <a:solidFill>
                  <a:schemeClr val="tx1">
                    <a:tint val="75000"/>
                  </a:schemeClr>
                </a:solidFill>
              </a:defRPr>
            </a:lvl4pPr>
            <a:lvl5pPr marL="1822291" indent="0">
              <a:buNone/>
              <a:defRPr sz="1400">
                <a:solidFill>
                  <a:schemeClr val="tx1">
                    <a:tint val="75000"/>
                  </a:schemeClr>
                </a:solidFill>
              </a:defRPr>
            </a:lvl5pPr>
            <a:lvl6pPr marL="2277867" indent="0">
              <a:buNone/>
              <a:defRPr sz="1400">
                <a:solidFill>
                  <a:schemeClr val="tx1">
                    <a:tint val="75000"/>
                  </a:schemeClr>
                </a:solidFill>
              </a:defRPr>
            </a:lvl6pPr>
            <a:lvl7pPr marL="2733434" indent="0">
              <a:buNone/>
              <a:defRPr sz="1400">
                <a:solidFill>
                  <a:schemeClr val="tx1">
                    <a:tint val="75000"/>
                  </a:schemeClr>
                </a:solidFill>
              </a:defRPr>
            </a:lvl7pPr>
            <a:lvl8pPr marL="3189012" indent="0">
              <a:buNone/>
              <a:defRPr sz="1400">
                <a:solidFill>
                  <a:schemeClr val="tx1">
                    <a:tint val="75000"/>
                  </a:schemeClr>
                </a:solidFill>
              </a:defRPr>
            </a:lvl8pPr>
            <a:lvl9pPr marL="364458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F3B5F4-E65E-4A1B-A196-AE8A07157D15}"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20734382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8F3B5F4-E65E-4A1B-A196-AE8A07157D15}" type="datetimeFigureOut">
              <a:rPr lang="en-US" smtClean="0"/>
              <a:pPr/>
              <a:t>2/11/2016</a:t>
            </a:fld>
            <a:endParaRPr lang="en-US"/>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03CAD9BD-33FA-43D8-884A-2CC6AE0BC459}" type="slidenum">
              <a:rPr lang="en-US" smtClean="0"/>
              <a:pPr/>
              <a:t>‹#›</a:t>
            </a:fld>
            <a:endParaRPr lang="en-US"/>
          </a:p>
        </p:txBody>
      </p:sp>
      <p:sp>
        <p:nvSpPr>
          <p:cNvPr id="9" name="Content Placeholder 8"/>
          <p:cNvSpPr>
            <a:spLocks noGrp="1"/>
          </p:cNvSpPr>
          <p:nvPr>
            <p:ph sz="quarter" idx="13"/>
          </p:nvPr>
        </p:nvSpPr>
        <p:spPr>
          <a:xfrm>
            <a:off x="1042422" y="2313433"/>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3"/>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46382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6" y="2316017"/>
            <a:ext cx="3057148" cy="639762"/>
          </a:xfrm>
        </p:spPr>
        <p:txBody>
          <a:bodyPr anchor="b"/>
          <a:lstStyle>
            <a:lvl1pPr marL="0" indent="0">
              <a:buNone/>
              <a:defRPr sz="2400" b="1">
                <a:solidFill>
                  <a:schemeClr val="accent1"/>
                </a:solidFill>
              </a:defRPr>
            </a:lvl1pPr>
            <a:lvl2pPr marL="455571" indent="0">
              <a:buNone/>
              <a:defRPr sz="2000" b="1"/>
            </a:lvl2pPr>
            <a:lvl3pPr marL="911145" indent="0">
              <a:buNone/>
              <a:defRPr sz="1800" b="1"/>
            </a:lvl3pPr>
            <a:lvl4pPr marL="1366712" indent="0">
              <a:buNone/>
              <a:defRPr sz="1600" b="1"/>
            </a:lvl4pPr>
            <a:lvl5pPr marL="1822291" indent="0">
              <a:buNone/>
              <a:defRPr sz="1600" b="1"/>
            </a:lvl5pPr>
            <a:lvl6pPr marL="2277867" indent="0">
              <a:buNone/>
              <a:defRPr sz="1600" b="1"/>
            </a:lvl6pPr>
            <a:lvl7pPr marL="2733434" indent="0">
              <a:buNone/>
              <a:defRPr sz="1600" b="1"/>
            </a:lvl7pPr>
            <a:lvl8pPr marL="3189012" indent="0">
              <a:buNone/>
              <a:defRPr sz="1600" b="1"/>
            </a:lvl8pPr>
            <a:lvl9pPr marL="364458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2" y="2974702"/>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77" y="2316017"/>
            <a:ext cx="3055717" cy="639762"/>
          </a:xfrm>
        </p:spPr>
        <p:txBody>
          <a:bodyPr anchor="b"/>
          <a:lstStyle>
            <a:lvl1pPr marL="0" indent="0">
              <a:buNone/>
              <a:defRPr sz="2400" b="1">
                <a:solidFill>
                  <a:schemeClr val="accent1"/>
                </a:solidFill>
              </a:defRPr>
            </a:lvl1pPr>
            <a:lvl2pPr marL="455571" indent="0">
              <a:buNone/>
              <a:defRPr sz="2000" b="1"/>
            </a:lvl2pPr>
            <a:lvl3pPr marL="911145" indent="0">
              <a:buNone/>
              <a:defRPr sz="1800" b="1"/>
            </a:lvl3pPr>
            <a:lvl4pPr marL="1366712" indent="0">
              <a:buNone/>
              <a:defRPr sz="1600" b="1"/>
            </a:lvl4pPr>
            <a:lvl5pPr marL="1822291" indent="0">
              <a:buNone/>
              <a:defRPr sz="1600" b="1"/>
            </a:lvl5pPr>
            <a:lvl6pPr marL="2277867" indent="0">
              <a:buNone/>
              <a:defRPr sz="1600" b="1"/>
            </a:lvl6pPr>
            <a:lvl7pPr marL="2733434" indent="0">
              <a:buNone/>
              <a:defRPr sz="1600" b="1"/>
            </a:lvl7pPr>
            <a:lvl8pPr marL="3189012" indent="0">
              <a:buNone/>
              <a:defRPr sz="1600" b="1"/>
            </a:lvl8pPr>
            <a:lvl9pPr marL="364458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702"/>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F3B5F4-E65E-4A1B-A196-AE8A07157D15}" type="datetimeFigureOut">
              <a:rPr lang="en-US" smtClean="0"/>
              <a:pPr/>
              <a:t>2/11/2016</a:t>
            </a:fld>
            <a:endParaRPr lang="en-US"/>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27565905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F3B5F4-E65E-4A1B-A196-AE8A07157D15}" type="datetimeFigureOut">
              <a:rPr lang="en-US" smtClean="0"/>
              <a:pPr/>
              <a:t>2/11/2016</a:t>
            </a:fld>
            <a:endParaRPr lang="en-US"/>
          </a:p>
        </p:txBody>
      </p:sp>
      <p:sp>
        <p:nvSpPr>
          <p:cNvPr id="4" name="Footer Placeholder 3"/>
          <p:cNvSpPr>
            <a:spLocks noGrp="1"/>
          </p:cNvSpPr>
          <p:nvPr>
            <p:ph type="ftr" sz="quarter" idx="11"/>
          </p:nvPr>
        </p:nvSpPr>
        <p:spPr/>
        <p:txBody>
          <a:bodyPr/>
          <a:lstStyle/>
          <a:p>
            <a:endParaRPr lang="en-US">
              <a:solidFill>
                <a:srgbClr val="94C600"/>
              </a:solidFill>
            </a:endParaRPr>
          </a:p>
        </p:txBody>
      </p:sp>
      <p:sp>
        <p:nvSpPr>
          <p:cNvPr id="5" name="Slide Number Placeholder 4"/>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15794420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3B5F4-E65E-4A1B-A196-AE8A07157D15}" type="datetimeFigureOut">
              <a:rPr lang="en-US" smtClean="0"/>
              <a:pPr/>
              <a:t>2/11/2016</a:t>
            </a:fld>
            <a:endParaRPr lang="en-US"/>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247195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33044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0752"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0752"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103425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396"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46" name="Rectangle 45"/>
          <p:cNvSpPr/>
          <p:nvPr/>
        </p:nvSpPr>
        <p:spPr>
          <a:xfrm>
            <a:off x="4561242" y="-21508"/>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5" name="Date Placeholder 4"/>
          <p:cNvSpPr>
            <a:spLocks noGrp="1"/>
          </p:cNvSpPr>
          <p:nvPr>
            <p:ph type="dt" sz="half" idx="10"/>
          </p:nvPr>
        </p:nvSpPr>
        <p:spPr/>
        <p:txBody>
          <a:bodyPr/>
          <a:lstStyle/>
          <a:p>
            <a:fld id="{18F3B5F4-E65E-4A1B-A196-AE8A07157D15}" type="datetimeFigureOut">
              <a:rPr lang="en-US" smtClean="0"/>
              <a:pPr/>
              <a:t>2/11/2016</a:t>
            </a:fld>
            <a:endParaRPr lang="en-US"/>
          </a:p>
        </p:txBody>
      </p:sp>
      <p:sp>
        <p:nvSpPr>
          <p:cNvPr id="7" name="Slide Number Placeholder 6"/>
          <p:cNvSpPr>
            <a:spLocks noGrp="1"/>
          </p:cNvSpPr>
          <p:nvPr>
            <p:ph type="sldNum" sz="quarter" idx="12"/>
          </p:nvPr>
        </p:nvSpPr>
        <p:spPr/>
        <p:txBody>
          <a:bodyPr/>
          <a:lstStyle/>
          <a:p>
            <a:fld id="{03CAD9BD-33FA-43D8-884A-2CC6AE0BC459}" type="slidenum">
              <a:rPr lang="en-US" smtClean="0"/>
              <a:pPr/>
              <a:t>‹#›</a:t>
            </a:fld>
            <a:endParaRPr lang="en-US"/>
          </a:p>
        </p:txBody>
      </p:sp>
      <p:sp>
        <p:nvSpPr>
          <p:cNvPr id="58" name="Rectangle 57"/>
          <p:cNvSpPr/>
          <p:nvPr/>
        </p:nvSpPr>
        <p:spPr>
          <a:xfrm>
            <a:off x="905572"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8"/>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6" name="Footer Placeholder 5"/>
          <p:cNvSpPr>
            <a:spLocks noGrp="1"/>
          </p:cNvSpPr>
          <p:nvPr>
            <p:ph type="ftr" sz="quarter" idx="11"/>
          </p:nvPr>
        </p:nvSpPr>
        <p:spPr>
          <a:xfrm>
            <a:off x="4641458" y="5724875"/>
            <a:ext cx="3493664" cy="365125"/>
          </a:xfrm>
        </p:spPr>
        <p:txBody>
          <a:bodyPr>
            <a:normAutofit/>
          </a:bodyPr>
          <a:lstStyle/>
          <a:p>
            <a:endParaRPr lang="en-US">
              <a:solidFill>
                <a:srgbClr val="94C600"/>
              </a:solidFill>
            </a:endParaRPr>
          </a:p>
        </p:txBody>
      </p:sp>
      <p:sp>
        <p:nvSpPr>
          <p:cNvPr id="2" name="Title 1"/>
          <p:cNvSpPr>
            <a:spLocks noGrp="1"/>
          </p:cNvSpPr>
          <p:nvPr>
            <p:ph type="title"/>
          </p:nvPr>
        </p:nvSpPr>
        <p:spPr>
          <a:xfrm>
            <a:off x="4739833" y="265747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8" y="4136994"/>
            <a:ext cx="3298784" cy="1517904"/>
          </a:xfrm>
        </p:spPr>
        <p:txBody>
          <a:bodyPr>
            <a:normAutofit/>
          </a:bodyPr>
          <a:lstStyle>
            <a:lvl1pPr marL="0" indent="0">
              <a:buNone/>
              <a:defRPr sz="1600">
                <a:solidFill>
                  <a:srgbClr val="424242"/>
                </a:solidFill>
              </a:defRPr>
            </a:lvl1pPr>
            <a:lvl2pPr marL="455571" indent="0">
              <a:buNone/>
              <a:defRPr sz="1200"/>
            </a:lvl2pPr>
            <a:lvl3pPr marL="911145" indent="0">
              <a:buNone/>
              <a:defRPr sz="1000"/>
            </a:lvl3pPr>
            <a:lvl4pPr marL="1366712" indent="0">
              <a:buNone/>
              <a:defRPr sz="900"/>
            </a:lvl4pPr>
            <a:lvl5pPr marL="1822291" indent="0">
              <a:buNone/>
              <a:defRPr sz="900"/>
            </a:lvl5pPr>
            <a:lvl6pPr marL="2277867" indent="0">
              <a:buNone/>
              <a:defRPr sz="900"/>
            </a:lvl6pPr>
            <a:lvl7pPr marL="2733434" indent="0">
              <a:buNone/>
              <a:defRPr sz="900"/>
            </a:lvl7pPr>
            <a:lvl8pPr marL="3189012" indent="0">
              <a:buNone/>
              <a:defRPr sz="900"/>
            </a:lvl8pPr>
            <a:lvl9pPr marL="3644587" indent="0">
              <a:buNone/>
              <a:defRPr sz="900"/>
            </a:lvl9pPr>
          </a:lstStyle>
          <a:p>
            <a:pPr lvl="0"/>
            <a:r>
              <a:rPr lang="en-US" smtClean="0"/>
              <a:t>Click to edit Master text styles</a:t>
            </a:r>
          </a:p>
        </p:txBody>
      </p:sp>
    </p:spTree>
    <p:extLst>
      <p:ext uri="{BB962C8B-B14F-4D97-AF65-F5344CB8AC3E}">
        <p14:creationId xmlns:p14="http://schemas.microsoft.com/office/powerpoint/2010/main" val="1439513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396"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94" name="Rectangle 93"/>
          <p:cNvSpPr/>
          <p:nvPr/>
        </p:nvSpPr>
        <p:spPr>
          <a:xfrm>
            <a:off x="4561242" y="-21508"/>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102" name="Rectangle 101"/>
          <p:cNvSpPr/>
          <p:nvPr/>
        </p:nvSpPr>
        <p:spPr>
          <a:xfrm>
            <a:off x="905572"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105" name="Rectangle 104"/>
          <p:cNvSpPr/>
          <p:nvPr/>
        </p:nvSpPr>
        <p:spPr>
          <a:xfrm>
            <a:off x="4650889" y="6088288"/>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9" y="693797"/>
            <a:ext cx="3359623" cy="5468112"/>
          </a:xfrm>
        </p:spPr>
        <p:txBody>
          <a:bodyPr/>
          <a:lstStyle>
            <a:lvl1pPr marL="0" indent="0">
              <a:buNone/>
              <a:defRPr sz="3200">
                <a:solidFill>
                  <a:schemeClr val="accent1"/>
                </a:solidFill>
              </a:defRPr>
            </a:lvl1pPr>
            <a:lvl2pPr marL="455571" indent="0">
              <a:buNone/>
              <a:defRPr sz="2800"/>
            </a:lvl2pPr>
            <a:lvl3pPr marL="911145" indent="0">
              <a:buNone/>
              <a:defRPr sz="2400"/>
            </a:lvl3pPr>
            <a:lvl4pPr marL="1366712" indent="0">
              <a:buNone/>
              <a:defRPr sz="2000"/>
            </a:lvl4pPr>
            <a:lvl5pPr marL="1822291" indent="0">
              <a:buNone/>
              <a:defRPr sz="2000"/>
            </a:lvl5pPr>
            <a:lvl6pPr marL="2277867" indent="0">
              <a:buNone/>
              <a:defRPr sz="2000"/>
            </a:lvl6pPr>
            <a:lvl7pPr marL="2733434" indent="0">
              <a:buNone/>
              <a:defRPr sz="2000"/>
            </a:lvl7pPr>
            <a:lvl8pPr marL="3189012" indent="0">
              <a:buNone/>
              <a:defRPr sz="2000"/>
            </a:lvl8pPr>
            <a:lvl9pPr marL="3644587"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4" y="4133128"/>
            <a:ext cx="3300573" cy="1519561"/>
          </a:xfrm>
        </p:spPr>
        <p:txBody>
          <a:bodyPr>
            <a:normAutofit/>
          </a:bodyPr>
          <a:lstStyle>
            <a:lvl1pPr marL="0" indent="0">
              <a:buNone/>
              <a:defRPr sz="1600">
                <a:solidFill>
                  <a:srgbClr val="424242"/>
                </a:solidFill>
              </a:defRPr>
            </a:lvl1pPr>
            <a:lvl2pPr marL="455571" indent="0">
              <a:buNone/>
              <a:defRPr sz="1200"/>
            </a:lvl2pPr>
            <a:lvl3pPr marL="911145" indent="0">
              <a:buNone/>
              <a:defRPr sz="1000"/>
            </a:lvl3pPr>
            <a:lvl4pPr marL="1366712" indent="0">
              <a:buNone/>
              <a:defRPr sz="900"/>
            </a:lvl4pPr>
            <a:lvl5pPr marL="1822291" indent="0">
              <a:buNone/>
              <a:defRPr sz="900"/>
            </a:lvl5pPr>
            <a:lvl6pPr marL="2277867" indent="0">
              <a:buNone/>
              <a:defRPr sz="900"/>
            </a:lvl6pPr>
            <a:lvl7pPr marL="2733434" indent="0">
              <a:buNone/>
              <a:defRPr sz="900"/>
            </a:lvl7pPr>
            <a:lvl8pPr marL="3189012" indent="0">
              <a:buNone/>
              <a:defRPr sz="900"/>
            </a:lvl8pPr>
            <a:lvl9pPr marL="364458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F3B5F4-E65E-4A1B-A196-AE8A07157D15}" type="datetimeFigureOut">
              <a:rPr lang="en-US" smtClean="0"/>
              <a:pPr/>
              <a:t>2/11/2016</a:t>
            </a:fld>
            <a:endParaRPr lang="en-US"/>
          </a:p>
        </p:txBody>
      </p:sp>
      <p:sp>
        <p:nvSpPr>
          <p:cNvPr id="6" name="Footer Placeholder 5"/>
          <p:cNvSpPr>
            <a:spLocks noGrp="1"/>
          </p:cNvSpPr>
          <p:nvPr>
            <p:ph type="ftr" sz="quarter" idx="11"/>
          </p:nvPr>
        </p:nvSpPr>
        <p:spPr>
          <a:xfrm>
            <a:off x="4641458" y="5724875"/>
            <a:ext cx="3493664" cy="365125"/>
          </a:xfrm>
        </p:spPr>
        <p:txBody>
          <a:bodyPr>
            <a:normAutofit/>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27906784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F3B5F4-E65E-4A1B-A196-AE8A07157D15}"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30820827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8"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F3B5F4-E65E-4A1B-A196-AE8A07157D15}"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3CAD9BD-33FA-43D8-884A-2CC6AE0BC459}" type="slidenum">
              <a:rPr lang="en-US" smtClean="0"/>
              <a:pPr/>
              <a:t>‹#›</a:t>
            </a:fld>
            <a:endParaRPr lang="en-US"/>
          </a:p>
        </p:txBody>
      </p:sp>
    </p:spTree>
    <p:extLst>
      <p:ext uri="{BB962C8B-B14F-4D97-AF65-F5344CB8AC3E}">
        <p14:creationId xmlns:p14="http://schemas.microsoft.com/office/powerpoint/2010/main" val="4663726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D733E5C2-3FE2-4110-AE76-71F58ABB64FD}" type="datetimeFigureOut">
              <a:rPr lang="en-US" smtClean="0">
                <a:solidFill>
                  <a:srgbClr val="5B6973"/>
                </a:solidFill>
              </a:rPr>
              <a:pPr/>
              <a:t>2/11/2016</a:t>
            </a:fld>
            <a:endParaRPr lang="en-US">
              <a:solidFill>
                <a:srgbClr val="5B6973"/>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B6973"/>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2D218F44-F81A-4B30-A52F-E2DD29CE49C0}" type="slidenum">
              <a:rPr lang="en-US" smtClean="0"/>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D733E5C2-3FE2-4110-AE76-71F58ABB64FD}" type="datetimeFigureOut">
              <a:rPr lang="en-US" smtClean="0">
                <a:solidFill>
                  <a:srgbClr val="5B6973"/>
                </a:solidFill>
              </a:rPr>
              <a:pPr/>
              <a:t>2/11/2016</a:t>
            </a:fld>
            <a:endParaRPr lang="en-US">
              <a:solidFill>
                <a:srgbClr val="5B6973"/>
              </a:solidFill>
            </a:endParaRPr>
          </a:p>
        </p:txBody>
      </p:sp>
      <p:sp>
        <p:nvSpPr>
          <p:cNvPr id="9" name="Slide Number Placeholder 8"/>
          <p:cNvSpPr>
            <a:spLocks noGrp="1"/>
          </p:cNvSpPr>
          <p:nvPr>
            <p:ph type="sldNum" sz="quarter" idx="15"/>
          </p:nvPr>
        </p:nvSpPr>
        <p:spPr/>
        <p:txBody>
          <a:bodyPr rtlCol="0"/>
          <a:lstStyle/>
          <a:p>
            <a:fld id="{2D218F44-F81A-4B30-A52F-E2DD29CE49C0}"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B6973"/>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D733E5C2-3FE2-4110-AE76-71F58ABB64FD}" type="datetimeFigureOut">
              <a:rPr lang="en-US" smtClean="0">
                <a:solidFill>
                  <a:srgbClr val="E7ECED"/>
                </a:solidFill>
              </a:rPr>
              <a:pPr/>
              <a:t>2/11/2016</a:t>
            </a:fld>
            <a:endParaRPr lang="en-US">
              <a:solidFill>
                <a:srgbClr val="E7ECE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E7ECE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2D218F44-F81A-4B30-A52F-E2DD29CE49C0}" type="slidenum">
              <a:rPr lang="en-US" smtClean="0"/>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733E5C2-3FE2-4110-AE76-71F58ABB64FD}" type="datetimeFigureOut">
              <a:rPr lang="en-US" smtClean="0">
                <a:solidFill>
                  <a:srgbClr val="5B6973"/>
                </a:solidFill>
              </a:rPr>
              <a:pPr/>
              <a:t>2/11/2016</a:t>
            </a:fld>
            <a:endParaRPr lang="en-US">
              <a:solidFill>
                <a:srgbClr val="5B6973"/>
              </a:solidFill>
            </a:endParaRPr>
          </a:p>
        </p:txBody>
      </p:sp>
      <p:sp>
        <p:nvSpPr>
          <p:cNvPr id="6" name="Footer Placeholder 5"/>
          <p:cNvSpPr>
            <a:spLocks noGrp="1"/>
          </p:cNvSpPr>
          <p:nvPr>
            <p:ph type="ftr" sz="quarter" idx="11"/>
          </p:nvPr>
        </p:nvSpPr>
        <p:spPr/>
        <p:txBody>
          <a:bodyPr/>
          <a:lstStyle/>
          <a:p>
            <a:endParaRPr lang="en-US">
              <a:solidFill>
                <a:srgbClr val="5B6973"/>
              </a:solidFill>
            </a:endParaRPr>
          </a:p>
        </p:txBody>
      </p:sp>
      <p:sp>
        <p:nvSpPr>
          <p:cNvPr id="7" name="Slide Number Placeholder 6"/>
          <p:cNvSpPr>
            <a:spLocks noGrp="1"/>
          </p:cNvSpPr>
          <p:nvPr>
            <p:ph type="sldNum" sz="quarter" idx="12"/>
          </p:nvPr>
        </p:nvSpPr>
        <p:spPr/>
        <p:txBody>
          <a:bodyPr/>
          <a:lstStyle/>
          <a:p>
            <a:fld id="{2D218F44-F81A-4B30-A52F-E2DD29CE49C0}"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D733E5C2-3FE2-4110-AE76-71F58ABB64FD}" type="datetimeFigureOut">
              <a:rPr lang="en-US" smtClean="0">
                <a:solidFill>
                  <a:srgbClr val="5B6973"/>
                </a:solidFill>
              </a:rPr>
              <a:pPr/>
              <a:t>2/11/2016</a:t>
            </a:fld>
            <a:endParaRPr lang="en-US">
              <a:solidFill>
                <a:srgbClr val="5B6973"/>
              </a:solidFill>
            </a:endParaRPr>
          </a:p>
        </p:txBody>
      </p:sp>
      <p:sp>
        <p:nvSpPr>
          <p:cNvPr id="8" name="Footer Placeholder 7"/>
          <p:cNvSpPr>
            <a:spLocks noGrp="1"/>
          </p:cNvSpPr>
          <p:nvPr>
            <p:ph type="ftr" sz="quarter" idx="11"/>
          </p:nvPr>
        </p:nvSpPr>
        <p:spPr/>
        <p:txBody>
          <a:bodyPr/>
          <a:lstStyle/>
          <a:p>
            <a:endParaRPr lang="en-US">
              <a:solidFill>
                <a:srgbClr val="5B6973"/>
              </a:solidFill>
            </a:endParaRPr>
          </a:p>
        </p:txBody>
      </p:sp>
      <p:sp>
        <p:nvSpPr>
          <p:cNvPr id="9" name="Slide Number Placeholder 8"/>
          <p:cNvSpPr>
            <a:spLocks noGrp="1"/>
          </p:cNvSpPr>
          <p:nvPr>
            <p:ph type="sldNum" sz="quarter" idx="12"/>
          </p:nvPr>
        </p:nvSpPr>
        <p:spPr/>
        <p:txBody>
          <a:bodyPr/>
          <a:lstStyle/>
          <a:p>
            <a:fld id="{2D218F44-F81A-4B30-A52F-E2DD29CE49C0}"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D733E5C2-3FE2-4110-AE76-71F58ABB64FD}" type="datetimeFigureOut">
              <a:rPr lang="en-US" smtClean="0">
                <a:solidFill>
                  <a:srgbClr val="5B6973"/>
                </a:solidFill>
              </a:rPr>
              <a:pPr/>
              <a:t>2/11/2016</a:t>
            </a:fld>
            <a:endParaRPr lang="en-US">
              <a:solidFill>
                <a:srgbClr val="5B6973"/>
              </a:solidFill>
            </a:endParaRPr>
          </a:p>
        </p:txBody>
      </p:sp>
      <p:sp>
        <p:nvSpPr>
          <p:cNvPr id="7" name="Slide Number Placeholder 6"/>
          <p:cNvSpPr>
            <a:spLocks noGrp="1"/>
          </p:cNvSpPr>
          <p:nvPr>
            <p:ph type="sldNum" sz="quarter" idx="11"/>
          </p:nvPr>
        </p:nvSpPr>
        <p:spPr/>
        <p:txBody>
          <a:bodyPr rtlCol="0"/>
          <a:lstStyle/>
          <a:p>
            <a:fld id="{2D218F44-F81A-4B30-A52F-E2DD29CE49C0}"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B6973"/>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5098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33E5C2-3FE2-4110-AE76-71F58ABB64FD}" type="datetimeFigureOut">
              <a:rPr lang="en-US" smtClean="0">
                <a:solidFill>
                  <a:srgbClr val="5B6973"/>
                </a:solidFill>
              </a:rPr>
              <a:pPr/>
              <a:t>2/11/2016</a:t>
            </a:fld>
            <a:endParaRPr lang="en-US">
              <a:solidFill>
                <a:srgbClr val="5B6973"/>
              </a:solidFill>
            </a:endParaRPr>
          </a:p>
        </p:txBody>
      </p:sp>
      <p:sp>
        <p:nvSpPr>
          <p:cNvPr id="3" name="Footer Placeholder 2"/>
          <p:cNvSpPr>
            <a:spLocks noGrp="1"/>
          </p:cNvSpPr>
          <p:nvPr>
            <p:ph type="ftr" sz="quarter" idx="11"/>
          </p:nvPr>
        </p:nvSpPr>
        <p:spPr/>
        <p:txBody>
          <a:bodyPr/>
          <a:lstStyle/>
          <a:p>
            <a:endParaRPr lang="en-US">
              <a:solidFill>
                <a:srgbClr val="5B6973"/>
              </a:solidFill>
            </a:endParaRPr>
          </a:p>
        </p:txBody>
      </p:sp>
      <p:sp>
        <p:nvSpPr>
          <p:cNvPr id="4" name="Slide Number Placeholder 3"/>
          <p:cNvSpPr>
            <a:spLocks noGrp="1"/>
          </p:cNvSpPr>
          <p:nvPr>
            <p:ph type="sldNum" sz="quarter" idx="12"/>
          </p:nvPr>
        </p:nvSpPr>
        <p:spPr/>
        <p:txBody>
          <a:bodyPr/>
          <a:lstStyle/>
          <a:p>
            <a:fld id="{2D218F44-F81A-4B30-A52F-E2DD29CE49C0}" type="slidenum">
              <a:rPr lang="en-US" smtClean="0"/>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D733E5C2-3FE2-4110-AE76-71F58ABB64FD}" type="datetimeFigureOut">
              <a:rPr lang="en-US" smtClean="0">
                <a:solidFill>
                  <a:srgbClr val="5B6973"/>
                </a:solidFill>
              </a:rPr>
              <a:pPr/>
              <a:t>2/11/2016</a:t>
            </a:fld>
            <a:endParaRPr lang="en-US">
              <a:solidFill>
                <a:srgbClr val="5B6973"/>
              </a:solidFill>
            </a:endParaRPr>
          </a:p>
        </p:txBody>
      </p:sp>
      <p:sp>
        <p:nvSpPr>
          <p:cNvPr id="22" name="Slide Number Placeholder 21"/>
          <p:cNvSpPr>
            <a:spLocks noGrp="1"/>
          </p:cNvSpPr>
          <p:nvPr>
            <p:ph type="sldNum" sz="quarter" idx="15"/>
          </p:nvPr>
        </p:nvSpPr>
        <p:spPr/>
        <p:txBody>
          <a:bodyPr rtlCol="0"/>
          <a:lstStyle/>
          <a:p>
            <a:fld id="{2D218F44-F81A-4B30-A52F-E2DD29CE49C0}"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B6973"/>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D733E5C2-3FE2-4110-AE76-71F58ABB64FD}" type="datetimeFigureOut">
              <a:rPr lang="en-US" smtClean="0">
                <a:solidFill>
                  <a:srgbClr val="5B6973"/>
                </a:solidFill>
              </a:rPr>
              <a:pPr/>
              <a:t>2/11/2016</a:t>
            </a:fld>
            <a:endParaRPr lang="en-US">
              <a:solidFill>
                <a:srgbClr val="5B6973"/>
              </a:solidFill>
            </a:endParaRPr>
          </a:p>
        </p:txBody>
      </p:sp>
      <p:sp>
        <p:nvSpPr>
          <p:cNvPr id="18" name="Slide Number Placeholder 17"/>
          <p:cNvSpPr>
            <a:spLocks noGrp="1"/>
          </p:cNvSpPr>
          <p:nvPr>
            <p:ph type="sldNum" sz="quarter" idx="11"/>
          </p:nvPr>
        </p:nvSpPr>
        <p:spPr/>
        <p:txBody>
          <a:bodyPr rtlCol="0"/>
          <a:lstStyle/>
          <a:p>
            <a:fld id="{2D218F44-F81A-4B30-A52F-E2DD29CE49C0}"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B6973"/>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33E5C2-3FE2-4110-AE76-71F58ABB64FD}" type="datetimeFigureOut">
              <a:rPr lang="en-US" smtClean="0">
                <a:solidFill>
                  <a:srgbClr val="5B6973"/>
                </a:solidFill>
              </a:rPr>
              <a:pPr/>
              <a:t>2/11/2016</a:t>
            </a:fld>
            <a:endParaRPr lang="en-US">
              <a:solidFill>
                <a:srgbClr val="5B6973"/>
              </a:solidFill>
            </a:endParaRPr>
          </a:p>
        </p:txBody>
      </p:sp>
      <p:sp>
        <p:nvSpPr>
          <p:cNvPr id="5" name="Footer Placeholder 4"/>
          <p:cNvSpPr>
            <a:spLocks noGrp="1"/>
          </p:cNvSpPr>
          <p:nvPr>
            <p:ph type="ftr" sz="quarter" idx="11"/>
          </p:nvPr>
        </p:nvSpPr>
        <p:spPr/>
        <p:txBody>
          <a:bodyPr/>
          <a:lstStyle/>
          <a:p>
            <a:endParaRPr lang="en-US">
              <a:solidFill>
                <a:srgbClr val="5B6973"/>
              </a:solidFill>
            </a:endParaRPr>
          </a:p>
        </p:txBody>
      </p:sp>
      <p:sp>
        <p:nvSpPr>
          <p:cNvPr id="6" name="Slide Number Placeholder 5"/>
          <p:cNvSpPr>
            <a:spLocks noGrp="1"/>
          </p:cNvSpPr>
          <p:nvPr>
            <p:ph type="sldNum" sz="quarter" idx="12"/>
          </p:nvPr>
        </p:nvSpPr>
        <p:spPr/>
        <p:txBody>
          <a:bodyPr/>
          <a:lstStyle/>
          <a:p>
            <a:fld id="{2D218F44-F81A-4B30-A52F-E2DD29CE49C0}" type="slidenum">
              <a:rPr lang="en-US" smtClean="0"/>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33E5C2-3FE2-4110-AE76-71F58ABB64FD}" type="datetimeFigureOut">
              <a:rPr lang="en-US" smtClean="0">
                <a:solidFill>
                  <a:srgbClr val="5B6973"/>
                </a:solidFill>
              </a:rPr>
              <a:pPr/>
              <a:t>2/11/2016</a:t>
            </a:fld>
            <a:endParaRPr lang="en-US">
              <a:solidFill>
                <a:srgbClr val="5B6973"/>
              </a:solidFill>
            </a:endParaRPr>
          </a:p>
        </p:txBody>
      </p:sp>
      <p:sp>
        <p:nvSpPr>
          <p:cNvPr id="5" name="Footer Placeholder 4"/>
          <p:cNvSpPr>
            <a:spLocks noGrp="1"/>
          </p:cNvSpPr>
          <p:nvPr>
            <p:ph type="ftr" sz="quarter" idx="11"/>
          </p:nvPr>
        </p:nvSpPr>
        <p:spPr/>
        <p:txBody>
          <a:bodyPr/>
          <a:lstStyle/>
          <a:p>
            <a:endParaRPr lang="en-US">
              <a:solidFill>
                <a:srgbClr val="5B6973"/>
              </a:solidFill>
            </a:endParaRPr>
          </a:p>
        </p:txBody>
      </p:sp>
      <p:sp>
        <p:nvSpPr>
          <p:cNvPr id="6" name="Slide Number Placeholder 5"/>
          <p:cNvSpPr>
            <a:spLocks noGrp="1"/>
          </p:cNvSpPr>
          <p:nvPr>
            <p:ph type="sldNum" sz="quarter" idx="12"/>
          </p:nvPr>
        </p:nvSpPr>
        <p:spPr/>
        <p:txBody>
          <a:bodyPr/>
          <a:lstStyle/>
          <a:p>
            <a:fld id="{2D218F44-F81A-4B30-A52F-E2DD29CE49C0}" type="slidenum">
              <a:rPr lang="en-US" smtClean="0"/>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2C95A595-115D-4069-A6FF-E4E3040982EB}" type="datetime1">
              <a:rPr lang="en-US" smtClean="0">
                <a:solidFill>
                  <a:srgbClr val="CCD1B9"/>
                </a:solidFill>
              </a:rPr>
              <a:pPr/>
              <a:t>2/11/2016</a:t>
            </a:fld>
            <a:endParaRPr lang="en-US" dirty="0">
              <a:solidFill>
                <a:srgbClr val="CCD1B9"/>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F9D9DFD7-F5DA-4EE2-A308-03E52B06062C}" type="slidenum">
              <a:rPr lang="en-US" smtClean="0"/>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solidFill>
                <a:srgbClr val="CCD1B9"/>
              </a:solidFill>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extLst>
      <p:ext uri="{BB962C8B-B14F-4D97-AF65-F5344CB8AC3E}">
        <p14:creationId xmlns:p14="http://schemas.microsoft.com/office/powerpoint/2010/main" val="4225438167"/>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0F7276-EEF0-4784-84C7-607D346F86F6}" type="datetime1">
              <a:rPr lang="en-US" smtClean="0">
                <a:solidFill>
                  <a:srgbClr val="534949"/>
                </a:solidFill>
              </a:rPr>
              <a:pPr/>
              <a:t>2/11/2016</a:t>
            </a:fld>
            <a:endParaRPr lang="en-US" dirty="0">
              <a:solidFill>
                <a:srgbClr val="534949"/>
              </a:solidFill>
            </a:endParaRPr>
          </a:p>
        </p:txBody>
      </p:sp>
      <p:sp>
        <p:nvSpPr>
          <p:cNvPr id="5" name="Footer Placeholder 4"/>
          <p:cNvSpPr>
            <a:spLocks noGrp="1"/>
          </p:cNvSpPr>
          <p:nvPr>
            <p:ph type="ftr" sz="quarter" idx="11"/>
          </p:nvPr>
        </p:nvSpPr>
        <p:spPr/>
        <p:txBody>
          <a:bodyPr/>
          <a:lstStyle/>
          <a:p>
            <a:endParaRPr lang="en-US" dirty="0">
              <a:solidFill>
                <a:srgbClr val="534949"/>
              </a:solidFill>
            </a:endParaRPr>
          </a:p>
        </p:txBody>
      </p:sp>
      <p:sp>
        <p:nvSpPr>
          <p:cNvPr id="6" name="Slide Number Placeholder 5"/>
          <p:cNvSpPr>
            <a:spLocks noGrp="1"/>
          </p:cNvSpPr>
          <p:nvPr>
            <p:ph type="sldNum" sz="quarter" idx="12"/>
          </p:nvPr>
        </p:nvSpPr>
        <p:spPr/>
        <p:txBody>
          <a:bodyPr/>
          <a:lstStyle/>
          <a:p>
            <a:fld id="{F9D9DFD7-F5DA-4EE2-A308-03E52B06062C}" type="slidenum">
              <a:rPr lang="en-US" smtClean="0">
                <a:solidFill>
                  <a:srgbClr val="534949"/>
                </a:solidFill>
              </a:rPr>
              <a:pPr/>
              <a:t>‹#›</a:t>
            </a:fld>
            <a:endParaRPr lang="en-US" dirty="0">
              <a:solidFill>
                <a:srgbClr val="534949"/>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6702910"/>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24561CF0-1017-43C8-8F32-E97C0075546B}" type="datetime1">
              <a:rPr lang="en-US" smtClean="0"/>
              <a:pPr/>
              <a:t>2/11/2016</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F9D9DFD7-F5DA-4EE2-A308-03E52B06062C}" type="slidenum">
              <a:rPr lang="en-US" smtClean="0">
                <a:solidFill>
                  <a:srgbClr val="CCD1B9"/>
                </a:solidFill>
              </a:rPr>
              <a:pPr/>
              <a:t>‹#›</a:t>
            </a:fld>
            <a:endParaRPr lang="en-US" dirty="0">
              <a:solidFill>
                <a:srgbClr val="CCD1B9"/>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extLst>
      <p:ext uri="{BB962C8B-B14F-4D97-AF65-F5344CB8AC3E}">
        <p14:creationId xmlns:p14="http://schemas.microsoft.com/office/powerpoint/2010/main" val="669336306"/>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210816-C0C0-4F6E-BB92-522E4612B248}" type="datetime1">
              <a:rPr lang="en-US" smtClean="0">
                <a:solidFill>
                  <a:srgbClr val="534949"/>
                </a:solidFill>
              </a:rPr>
              <a:pPr/>
              <a:t>2/11/2016</a:t>
            </a:fld>
            <a:endParaRPr lang="en-US" dirty="0">
              <a:solidFill>
                <a:srgbClr val="534949"/>
              </a:solidFill>
            </a:endParaRPr>
          </a:p>
        </p:txBody>
      </p:sp>
      <p:sp>
        <p:nvSpPr>
          <p:cNvPr id="6" name="Footer Placeholder 5"/>
          <p:cNvSpPr>
            <a:spLocks noGrp="1"/>
          </p:cNvSpPr>
          <p:nvPr>
            <p:ph type="ftr" sz="quarter" idx="11"/>
          </p:nvPr>
        </p:nvSpPr>
        <p:spPr/>
        <p:txBody>
          <a:bodyPr/>
          <a:lstStyle/>
          <a:p>
            <a:endParaRPr lang="en-US" dirty="0">
              <a:solidFill>
                <a:srgbClr val="534949"/>
              </a:solidFill>
            </a:endParaRPr>
          </a:p>
        </p:txBody>
      </p:sp>
      <p:sp>
        <p:nvSpPr>
          <p:cNvPr id="7" name="Slide Number Placeholder 6"/>
          <p:cNvSpPr>
            <a:spLocks noGrp="1"/>
          </p:cNvSpPr>
          <p:nvPr>
            <p:ph type="sldNum" sz="quarter" idx="12"/>
          </p:nvPr>
        </p:nvSpPr>
        <p:spPr/>
        <p:txBody>
          <a:bodyPr/>
          <a:lstStyle/>
          <a:p>
            <a:fld id="{F9D9DFD7-F5DA-4EE2-A308-03E52B06062C}" type="slidenum">
              <a:rPr lang="en-US" smtClean="0">
                <a:solidFill>
                  <a:srgbClr val="534949"/>
                </a:solidFill>
              </a:rPr>
              <a:pPr/>
              <a:t>‹#›</a:t>
            </a:fld>
            <a:endParaRPr lang="en-US" dirty="0">
              <a:solidFill>
                <a:srgbClr val="534949"/>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8820290"/>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86A835-017B-44EE-A6E3-F950D0520929}" type="datetime1">
              <a:rPr lang="en-US" smtClean="0">
                <a:solidFill>
                  <a:srgbClr val="534949"/>
                </a:solidFill>
              </a:rPr>
              <a:pPr/>
              <a:t>2/11/2016</a:t>
            </a:fld>
            <a:endParaRPr lang="en-US" dirty="0">
              <a:solidFill>
                <a:srgbClr val="534949"/>
              </a:solidFill>
            </a:endParaRPr>
          </a:p>
        </p:txBody>
      </p:sp>
      <p:sp>
        <p:nvSpPr>
          <p:cNvPr id="8" name="Footer Placeholder 7"/>
          <p:cNvSpPr>
            <a:spLocks noGrp="1"/>
          </p:cNvSpPr>
          <p:nvPr>
            <p:ph type="ftr" sz="quarter" idx="11"/>
          </p:nvPr>
        </p:nvSpPr>
        <p:spPr/>
        <p:txBody>
          <a:bodyPr/>
          <a:lstStyle/>
          <a:p>
            <a:endParaRPr lang="en-US" dirty="0">
              <a:solidFill>
                <a:srgbClr val="534949"/>
              </a:solidFill>
            </a:endParaRPr>
          </a:p>
        </p:txBody>
      </p:sp>
      <p:sp>
        <p:nvSpPr>
          <p:cNvPr id="9" name="Slide Number Placeholder 8"/>
          <p:cNvSpPr>
            <a:spLocks noGrp="1"/>
          </p:cNvSpPr>
          <p:nvPr>
            <p:ph type="sldNum" sz="quarter" idx="12"/>
          </p:nvPr>
        </p:nvSpPr>
        <p:spPr/>
        <p:txBody>
          <a:bodyPr/>
          <a:lstStyle/>
          <a:p>
            <a:fld id="{F9D9DFD7-F5DA-4EE2-A308-03E52B06062C}" type="slidenum">
              <a:rPr lang="en-US" smtClean="0">
                <a:solidFill>
                  <a:srgbClr val="534949"/>
                </a:solidFill>
              </a:rPr>
              <a:pPr/>
              <a:t>‹#›</a:t>
            </a:fld>
            <a:endParaRPr lang="en-US" dirty="0">
              <a:solidFill>
                <a:srgbClr val="534949"/>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5448069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2720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251618-B20A-4846-A8CE-F277B7F8D653}" type="datetime1">
              <a:rPr lang="en-US" smtClean="0">
                <a:solidFill>
                  <a:srgbClr val="534949"/>
                </a:solidFill>
              </a:rPr>
              <a:pPr/>
              <a:t>2/11/2016</a:t>
            </a:fld>
            <a:endParaRPr lang="en-US" dirty="0">
              <a:solidFill>
                <a:srgbClr val="534949"/>
              </a:solidFill>
            </a:endParaRPr>
          </a:p>
        </p:txBody>
      </p:sp>
      <p:sp>
        <p:nvSpPr>
          <p:cNvPr id="4" name="Footer Placeholder 3"/>
          <p:cNvSpPr>
            <a:spLocks noGrp="1"/>
          </p:cNvSpPr>
          <p:nvPr>
            <p:ph type="ftr" sz="quarter" idx="11"/>
          </p:nvPr>
        </p:nvSpPr>
        <p:spPr/>
        <p:txBody>
          <a:bodyPr/>
          <a:lstStyle/>
          <a:p>
            <a:endParaRPr lang="en-US" dirty="0">
              <a:solidFill>
                <a:srgbClr val="534949"/>
              </a:solidFill>
            </a:endParaRPr>
          </a:p>
        </p:txBody>
      </p:sp>
      <p:sp>
        <p:nvSpPr>
          <p:cNvPr id="5" name="Slide Number Placeholder 4"/>
          <p:cNvSpPr>
            <a:spLocks noGrp="1"/>
          </p:cNvSpPr>
          <p:nvPr>
            <p:ph type="sldNum" sz="quarter" idx="12"/>
          </p:nvPr>
        </p:nvSpPr>
        <p:spPr/>
        <p:txBody>
          <a:bodyPr/>
          <a:lstStyle/>
          <a:p>
            <a:fld id="{F9D9DFD7-F5DA-4EE2-A308-03E52B06062C}" type="slidenum">
              <a:rPr lang="en-US" smtClean="0">
                <a:solidFill>
                  <a:srgbClr val="534949"/>
                </a:solidFill>
              </a:rPr>
              <a:pPr/>
              <a:t>‹#›</a:t>
            </a:fld>
            <a:endParaRPr lang="en-US" dirty="0">
              <a:solidFill>
                <a:srgbClr val="534949"/>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9151096"/>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Date Placeholder 1"/>
          <p:cNvSpPr>
            <a:spLocks noGrp="1"/>
          </p:cNvSpPr>
          <p:nvPr>
            <p:ph type="dt" sz="half" idx="10"/>
          </p:nvPr>
        </p:nvSpPr>
        <p:spPr/>
        <p:txBody>
          <a:bodyPr/>
          <a:lstStyle/>
          <a:p>
            <a:fld id="{0DC21321-70B9-4CEB-A8F6-C1CFD1433D3C}" type="datetime1">
              <a:rPr lang="en-US" smtClean="0">
                <a:solidFill>
                  <a:srgbClr val="534949"/>
                </a:solidFill>
              </a:rPr>
              <a:pPr/>
              <a:t>2/11/2016</a:t>
            </a:fld>
            <a:endParaRPr lang="en-US" dirty="0">
              <a:solidFill>
                <a:srgbClr val="534949"/>
              </a:solidFill>
            </a:endParaRPr>
          </a:p>
        </p:txBody>
      </p:sp>
      <p:sp>
        <p:nvSpPr>
          <p:cNvPr id="3" name="Footer Placeholder 2"/>
          <p:cNvSpPr>
            <a:spLocks noGrp="1"/>
          </p:cNvSpPr>
          <p:nvPr>
            <p:ph type="ftr" sz="quarter" idx="11"/>
          </p:nvPr>
        </p:nvSpPr>
        <p:spPr/>
        <p:txBody>
          <a:bodyPr/>
          <a:lstStyle/>
          <a:p>
            <a:endParaRPr lang="en-US" dirty="0">
              <a:solidFill>
                <a:srgbClr val="534949"/>
              </a:solidFill>
            </a:endParaRPr>
          </a:p>
        </p:txBody>
      </p:sp>
      <p:sp>
        <p:nvSpPr>
          <p:cNvPr id="4" name="Slide Number Placeholder 3"/>
          <p:cNvSpPr>
            <a:spLocks noGrp="1"/>
          </p:cNvSpPr>
          <p:nvPr>
            <p:ph type="sldNum" sz="quarter" idx="12"/>
          </p:nvPr>
        </p:nvSpPr>
        <p:spPr/>
        <p:txBody>
          <a:bodyPr/>
          <a:lstStyle/>
          <a:p>
            <a:fld id="{F9D9DFD7-F5DA-4EE2-A308-03E52B06062C}" type="slidenum">
              <a:rPr lang="en-US" smtClean="0">
                <a:solidFill>
                  <a:srgbClr val="534949"/>
                </a:solidFill>
              </a:rPr>
              <a:pPr/>
              <a:t>‹#›</a:t>
            </a:fld>
            <a:endParaRPr lang="en-US" dirty="0">
              <a:solidFill>
                <a:srgbClr val="534949"/>
              </a:solidFill>
            </a:endParaRPr>
          </a:p>
        </p:txBody>
      </p:sp>
    </p:spTree>
    <p:extLst>
      <p:ext uri="{BB962C8B-B14F-4D97-AF65-F5344CB8AC3E}">
        <p14:creationId xmlns:p14="http://schemas.microsoft.com/office/powerpoint/2010/main" val="1554100113"/>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56553C-EAC2-4B84-A831-5F4F753CADB5}" type="datetime1">
              <a:rPr lang="en-US" smtClean="0">
                <a:solidFill>
                  <a:srgbClr val="534949"/>
                </a:solidFill>
              </a:rPr>
              <a:pPr/>
              <a:t>2/11/2016</a:t>
            </a:fld>
            <a:endParaRPr lang="en-US" dirty="0">
              <a:solidFill>
                <a:srgbClr val="534949"/>
              </a:solidFill>
            </a:endParaRPr>
          </a:p>
        </p:txBody>
      </p:sp>
      <p:sp>
        <p:nvSpPr>
          <p:cNvPr id="6" name="Footer Placeholder 5"/>
          <p:cNvSpPr>
            <a:spLocks noGrp="1"/>
          </p:cNvSpPr>
          <p:nvPr>
            <p:ph type="ftr" sz="quarter" idx="11"/>
          </p:nvPr>
        </p:nvSpPr>
        <p:spPr/>
        <p:txBody>
          <a:bodyPr/>
          <a:lstStyle/>
          <a:p>
            <a:endParaRPr lang="en-US" dirty="0">
              <a:solidFill>
                <a:srgbClr val="534949"/>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9D9DFD7-F5DA-4EE2-A308-03E52B06062C}"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extLst>
      <p:ext uri="{BB962C8B-B14F-4D97-AF65-F5344CB8AC3E}">
        <p14:creationId xmlns:p14="http://schemas.microsoft.com/office/powerpoint/2010/main" val="83632456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C66E5-156F-47CF-9D9D-FAF8F5F33FD0}" type="datetime1">
              <a:rPr lang="en-US" smtClean="0">
                <a:solidFill>
                  <a:srgbClr val="CCD1B9"/>
                </a:solidFill>
              </a:rPr>
              <a:pPr/>
              <a:t>2/11/2016</a:t>
            </a:fld>
            <a:endParaRPr lang="en-US" dirty="0">
              <a:solidFill>
                <a:srgbClr val="CCD1B9"/>
              </a:solidFill>
            </a:endParaRPr>
          </a:p>
        </p:txBody>
      </p:sp>
      <p:sp>
        <p:nvSpPr>
          <p:cNvPr id="6" name="Footer Placeholder 5"/>
          <p:cNvSpPr>
            <a:spLocks noGrp="1"/>
          </p:cNvSpPr>
          <p:nvPr>
            <p:ph type="ftr" sz="quarter" idx="11"/>
          </p:nvPr>
        </p:nvSpPr>
        <p:spPr/>
        <p:txBody>
          <a:bodyPr/>
          <a:lstStyle/>
          <a:p>
            <a:endParaRPr lang="en-US" dirty="0">
              <a:solidFill>
                <a:srgbClr val="CCD1B9"/>
              </a:solidFill>
            </a:endParaRPr>
          </a:p>
        </p:txBody>
      </p:sp>
      <p:sp>
        <p:nvSpPr>
          <p:cNvPr id="7" name="Slide Number Placeholder 6"/>
          <p:cNvSpPr>
            <a:spLocks noGrp="1"/>
          </p:cNvSpPr>
          <p:nvPr>
            <p:ph type="sldNum" sz="quarter" idx="12"/>
          </p:nvPr>
        </p:nvSpPr>
        <p:spPr/>
        <p:txBody>
          <a:bodyPr/>
          <a:lstStyle/>
          <a:p>
            <a:fld id="{F9D9DFD7-F5DA-4EE2-A308-03E52B06062C}" type="slidenum">
              <a:rPr lang="en-US" smtClean="0">
                <a:solidFill>
                  <a:srgbClr val="CCD1B9"/>
                </a:solidFill>
              </a:rPr>
              <a:pPr/>
              <a:t>‹#›</a:t>
            </a:fld>
            <a:endParaRPr lang="en-US" dirty="0">
              <a:solidFill>
                <a:srgbClr val="CCD1B9"/>
              </a:solidFill>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2137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80A3B-B7EC-43ED-8157-D890E5CE6308}" type="datetime1">
              <a:rPr lang="en-US" smtClean="0">
                <a:solidFill>
                  <a:srgbClr val="534949"/>
                </a:solidFill>
              </a:rPr>
              <a:pPr/>
              <a:t>2/11/2016</a:t>
            </a:fld>
            <a:endParaRPr lang="en-US" dirty="0">
              <a:solidFill>
                <a:srgbClr val="534949"/>
              </a:solidFill>
            </a:endParaRPr>
          </a:p>
        </p:txBody>
      </p:sp>
      <p:sp>
        <p:nvSpPr>
          <p:cNvPr id="5" name="Footer Placeholder 4"/>
          <p:cNvSpPr>
            <a:spLocks noGrp="1"/>
          </p:cNvSpPr>
          <p:nvPr>
            <p:ph type="ftr" sz="quarter" idx="11"/>
          </p:nvPr>
        </p:nvSpPr>
        <p:spPr/>
        <p:txBody>
          <a:bodyPr/>
          <a:lstStyle/>
          <a:p>
            <a:endParaRPr lang="en-US" dirty="0">
              <a:solidFill>
                <a:srgbClr val="534949"/>
              </a:solidFill>
            </a:endParaRPr>
          </a:p>
        </p:txBody>
      </p:sp>
      <p:sp>
        <p:nvSpPr>
          <p:cNvPr id="6" name="Slide Number Placeholder 5"/>
          <p:cNvSpPr>
            <a:spLocks noGrp="1"/>
          </p:cNvSpPr>
          <p:nvPr>
            <p:ph type="sldNum" sz="quarter" idx="12"/>
          </p:nvPr>
        </p:nvSpPr>
        <p:spPr/>
        <p:txBody>
          <a:bodyPr/>
          <a:lstStyle/>
          <a:p>
            <a:fld id="{F9D9DFD7-F5DA-4EE2-A308-03E52B06062C}" type="slidenum">
              <a:rPr lang="en-US" smtClean="0">
                <a:solidFill>
                  <a:srgbClr val="534949"/>
                </a:solidFill>
              </a:rPr>
              <a:pPr/>
              <a:t>‹#›</a:t>
            </a:fld>
            <a:endParaRPr lang="en-US" dirty="0">
              <a:solidFill>
                <a:srgbClr val="534949"/>
              </a:solidFill>
            </a:endParaRPr>
          </a:p>
        </p:txBody>
      </p:sp>
    </p:spTree>
    <p:extLst>
      <p:ext uri="{BB962C8B-B14F-4D97-AF65-F5344CB8AC3E}">
        <p14:creationId xmlns:p14="http://schemas.microsoft.com/office/powerpoint/2010/main" val="553588721"/>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F3BA2-BCC8-4569-B1BA-4C82A77A496C}" type="datetime1">
              <a:rPr lang="en-US" smtClean="0">
                <a:solidFill>
                  <a:srgbClr val="534949"/>
                </a:solidFill>
              </a:rPr>
              <a:pPr/>
              <a:t>2/11/2016</a:t>
            </a:fld>
            <a:endParaRPr lang="en-US" dirty="0">
              <a:solidFill>
                <a:srgbClr val="534949"/>
              </a:solidFill>
            </a:endParaRPr>
          </a:p>
        </p:txBody>
      </p:sp>
      <p:sp>
        <p:nvSpPr>
          <p:cNvPr id="5" name="Footer Placeholder 4"/>
          <p:cNvSpPr>
            <a:spLocks noGrp="1"/>
          </p:cNvSpPr>
          <p:nvPr>
            <p:ph type="ftr" sz="quarter" idx="11"/>
          </p:nvPr>
        </p:nvSpPr>
        <p:spPr/>
        <p:txBody>
          <a:bodyPr/>
          <a:lstStyle/>
          <a:p>
            <a:endParaRPr lang="en-US" dirty="0">
              <a:solidFill>
                <a:srgbClr val="534949"/>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9D9DFD7-F5DA-4EE2-A308-03E52B06062C}" type="slidenum">
              <a:rPr lang="en-US" smtClean="0">
                <a:solidFill>
                  <a:srgbClr val="CCD1B9"/>
                </a:solidFill>
              </a:rPr>
              <a:pPr/>
              <a:t>‹#›</a:t>
            </a:fld>
            <a:endParaRPr lang="en-US" dirty="0">
              <a:solidFill>
                <a:srgbClr val="CCD1B9"/>
              </a:solidFill>
            </a:endParaRPr>
          </a:p>
        </p:txBody>
      </p:sp>
    </p:spTree>
    <p:extLst>
      <p:ext uri="{BB962C8B-B14F-4D97-AF65-F5344CB8AC3E}">
        <p14:creationId xmlns:p14="http://schemas.microsoft.com/office/powerpoint/2010/main" val="391467941"/>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57350"/>
            <a:ext cx="3810000" cy="4114800"/>
          </a:xfrm>
        </p:spPr>
        <p:txBody>
          <a:bodyPr/>
          <a:lstStyle/>
          <a:p>
            <a:endParaRPr lang="en-US" dirty="0"/>
          </a:p>
        </p:txBody>
      </p:sp>
      <p:sp>
        <p:nvSpPr>
          <p:cNvPr id="4" name="Text Placeholder 3"/>
          <p:cNvSpPr>
            <a:spLocks noGrp="1"/>
          </p:cNvSpPr>
          <p:nvPr>
            <p:ph type="body" sz="half" idx="2"/>
          </p:nvPr>
        </p:nvSpPr>
        <p:spPr>
          <a:xfrm>
            <a:off x="4648200" y="16573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93E4FA05-F0AE-4BE5-96CD-E4F025029915}" type="datetime1">
              <a:rPr lang="en-US" smtClean="0">
                <a:solidFill>
                  <a:srgbClr val="534949"/>
                </a:solidFill>
              </a:rPr>
              <a:pPr/>
              <a:t>2/11/2016</a:t>
            </a:fld>
            <a:endParaRPr lang="en-US" dirty="0">
              <a:solidFill>
                <a:srgbClr val="534949"/>
              </a:solidFill>
            </a:endParaRPr>
          </a:p>
        </p:txBody>
      </p:sp>
      <p:sp>
        <p:nvSpPr>
          <p:cNvPr id="6" name="Slide Number Placeholder 5"/>
          <p:cNvSpPr>
            <a:spLocks noGrp="1"/>
          </p:cNvSpPr>
          <p:nvPr>
            <p:ph type="sldNum" sz="quarter" idx="11"/>
          </p:nvPr>
        </p:nvSpPr>
        <p:spPr>
          <a:xfrm>
            <a:off x="6553200" y="6399213"/>
            <a:ext cx="1905000" cy="457200"/>
          </a:xfrm>
        </p:spPr>
        <p:txBody>
          <a:bodyPr/>
          <a:lstStyle>
            <a:lvl1pPr>
              <a:defRPr/>
            </a:lvl1pPr>
          </a:lstStyle>
          <a:p>
            <a:fld id="{BF60A716-7C76-4E90-A194-B092073455AE}" type="slidenum">
              <a:rPr lang="en-US">
                <a:solidFill>
                  <a:srgbClr val="534949"/>
                </a:solidFill>
              </a:rPr>
              <a:pPr/>
              <a:t>‹#›</a:t>
            </a:fld>
            <a:endParaRPr lang="en-US" dirty="0">
              <a:solidFill>
                <a:srgbClr val="534949"/>
              </a:solidFill>
            </a:endParaRPr>
          </a:p>
        </p:txBody>
      </p:sp>
    </p:spTree>
    <p:extLst>
      <p:ext uri="{BB962C8B-B14F-4D97-AF65-F5344CB8AC3E}">
        <p14:creationId xmlns:p14="http://schemas.microsoft.com/office/powerpoint/2010/main" val="11355281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03092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12" name="Rectangle 11"/>
          <p:cNvSpPr/>
          <p:nvPr/>
        </p:nvSpPr>
        <p:spPr>
          <a:xfrm>
            <a:off x="68592" y="4650558"/>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13" name="Rectangle 12"/>
          <p:cNvSpPr/>
          <p:nvPr/>
        </p:nvSpPr>
        <p:spPr>
          <a:xfrm>
            <a:off x="68594" y="4773308"/>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92"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190466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191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5"/>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724"/>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38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146943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453134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36697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0527" tIns="90784" rIns="272370" bIns="90784" rtlCol="0" anchor="t" anchorCtr="0"/>
          <a:lstStyle>
            <a:lvl1pPr marL="0" indent="0" algn="l" defTabSz="907904" rtl="0" eaLnBrk="1" latinLnBrk="0" hangingPunct="1">
              <a:spcBef>
                <a:spcPts val="300"/>
              </a:spcBef>
              <a:buNone/>
              <a:defRPr sz="1800" kern="1200">
                <a:solidFill>
                  <a:schemeClr val="tx1">
                    <a:lumMod val="65000"/>
                    <a:lumOff val="35000"/>
                  </a:schemeClr>
                </a:solidFill>
                <a:latin typeface="+mn-lt"/>
                <a:ea typeface="+mn-ea"/>
                <a:cs typeface="+mn-cs"/>
              </a:defRPr>
            </a:lvl1pPr>
            <a:lvl2pPr marL="453949" indent="0" algn="ctr">
              <a:buNone/>
              <a:defRPr>
                <a:solidFill>
                  <a:schemeClr val="tx1">
                    <a:tint val="75000"/>
                  </a:schemeClr>
                </a:solidFill>
              </a:defRPr>
            </a:lvl2pPr>
            <a:lvl3pPr marL="907904" indent="0" algn="ctr">
              <a:buNone/>
              <a:defRPr>
                <a:solidFill>
                  <a:schemeClr val="tx1">
                    <a:tint val="75000"/>
                  </a:schemeClr>
                </a:solidFill>
              </a:defRPr>
            </a:lvl3pPr>
            <a:lvl4pPr marL="1361843" indent="0" algn="ctr">
              <a:buNone/>
              <a:defRPr>
                <a:solidFill>
                  <a:schemeClr val="tx1">
                    <a:tint val="75000"/>
                  </a:schemeClr>
                </a:solidFill>
              </a:defRPr>
            </a:lvl4pPr>
            <a:lvl5pPr marL="1815808" indent="0" algn="ctr">
              <a:buNone/>
              <a:defRPr>
                <a:solidFill>
                  <a:schemeClr val="tx1">
                    <a:tint val="75000"/>
                  </a:schemeClr>
                </a:solidFill>
              </a:defRPr>
            </a:lvl5pPr>
            <a:lvl6pPr marL="2269761" indent="0" algn="ctr">
              <a:buNone/>
              <a:defRPr>
                <a:solidFill>
                  <a:schemeClr val="tx1">
                    <a:tint val="75000"/>
                  </a:schemeClr>
                </a:solidFill>
              </a:defRPr>
            </a:lvl6pPr>
            <a:lvl7pPr marL="2723705" indent="0" algn="ctr">
              <a:buNone/>
              <a:defRPr>
                <a:solidFill>
                  <a:schemeClr val="tx1">
                    <a:tint val="75000"/>
                  </a:schemeClr>
                </a:solidFill>
              </a:defRPr>
            </a:lvl7pPr>
            <a:lvl8pPr marL="3177666" indent="0" algn="ctr">
              <a:buNone/>
              <a:defRPr>
                <a:solidFill>
                  <a:schemeClr val="tx1">
                    <a:tint val="75000"/>
                  </a:schemeClr>
                </a:solidFill>
              </a:defRPr>
            </a:lvl8pPr>
            <a:lvl9pPr marL="3631626"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Click icon to add picture</a:t>
            </a:r>
            <a:endParaRPr/>
          </a:p>
        </p:txBody>
      </p:sp>
    </p:spTree>
    <p:extLst>
      <p:ext uri="{BB962C8B-B14F-4D97-AF65-F5344CB8AC3E}">
        <p14:creationId xmlns:p14="http://schemas.microsoft.com/office/powerpoint/2010/main" val="527928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776" tIns="45391" rIns="90776" bIns="45391" rtlCol="0" anchor="ctr"/>
          <a:lstStyle/>
          <a:p>
            <a:pPr algn="ctr" defTabSz="908470"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3908" indent="0" algn="ctr">
              <a:buNone/>
            </a:lvl2pPr>
            <a:lvl3pPr marL="907823" indent="0" algn="ctr">
              <a:buNone/>
            </a:lvl3pPr>
            <a:lvl4pPr marL="1361721" indent="0" algn="ctr">
              <a:buNone/>
            </a:lvl4pPr>
            <a:lvl5pPr marL="1815647" indent="0" algn="ctr">
              <a:buNone/>
            </a:lvl5pPr>
            <a:lvl6pPr marL="2269558" indent="0" algn="ctr">
              <a:buNone/>
            </a:lvl6pPr>
            <a:lvl7pPr marL="2723463" indent="0" algn="ctr">
              <a:buNone/>
            </a:lvl7pPr>
            <a:lvl8pPr marL="3177383" indent="0" algn="ctr">
              <a:buNone/>
            </a:lvl8pPr>
            <a:lvl9pPr marL="3631303"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6011"/>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538358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57909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776" tIns="45391" rIns="90776" bIns="45391" rtlCol="0" anchor="ctr"/>
          <a:lstStyle/>
          <a:p>
            <a:pPr algn="ctr" defTabSz="908470"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9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8" name="Rectangle 7"/>
          <p:cNvSpPr/>
          <p:nvPr/>
        </p:nvSpPr>
        <p:spPr>
          <a:xfrm>
            <a:off x="69150" y="2341556"/>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3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48053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0776"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0776"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46601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1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090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756224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12" name="Rectangle 11"/>
          <p:cNvSpPr/>
          <p:nvPr/>
        </p:nvSpPr>
        <p:spPr>
          <a:xfrm>
            <a:off x="68589" y="4650555"/>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13" name="Rectangle 12"/>
          <p:cNvSpPr/>
          <p:nvPr/>
        </p:nvSpPr>
        <p:spPr>
          <a:xfrm>
            <a:off x="68591" y="4773305"/>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89"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199389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24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0314" tIns="45395" rIns="272370" bIns="45395" rtlCol="0" anchor="b" anchorCtr="0">
            <a:normAutofit/>
          </a:bodyPr>
          <a:lstStyle>
            <a:lvl1pPr marL="0" indent="0" algn="l" defTabSz="907904"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0527" tIns="90784" rIns="272370" bIns="90784" rtlCol="0" anchor="ctr" anchorCtr="0">
            <a:normAutofit/>
          </a:bodyPr>
          <a:lstStyle>
            <a:lvl1pPr marL="0" indent="0" algn="l" defTabSz="907904"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3949" indent="0">
              <a:buNone/>
              <a:defRPr sz="1800">
                <a:solidFill>
                  <a:schemeClr val="tx1">
                    <a:tint val="75000"/>
                  </a:schemeClr>
                </a:solidFill>
              </a:defRPr>
            </a:lvl2pPr>
            <a:lvl3pPr marL="907904" indent="0">
              <a:buNone/>
              <a:defRPr sz="1600">
                <a:solidFill>
                  <a:schemeClr val="tx1">
                    <a:tint val="75000"/>
                  </a:schemeClr>
                </a:solidFill>
              </a:defRPr>
            </a:lvl3pPr>
            <a:lvl4pPr marL="1361843" indent="0">
              <a:buNone/>
              <a:defRPr sz="1400">
                <a:solidFill>
                  <a:schemeClr val="tx1">
                    <a:tint val="75000"/>
                  </a:schemeClr>
                </a:solidFill>
              </a:defRPr>
            </a:lvl4pPr>
            <a:lvl5pPr marL="1815808" indent="0">
              <a:buNone/>
              <a:defRPr sz="1400">
                <a:solidFill>
                  <a:schemeClr val="tx1">
                    <a:tint val="75000"/>
                  </a:schemeClr>
                </a:solidFill>
              </a:defRPr>
            </a:lvl5pPr>
            <a:lvl6pPr marL="2269761" indent="0">
              <a:buNone/>
              <a:defRPr sz="1400">
                <a:solidFill>
                  <a:schemeClr val="tx1">
                    <a:tint val="75000"/>
                  </a:schemeClr>
                </a:solidFill>
              </a:defRPr>
            </a:lvl6pPr>
            <a:lvl7pPr marL="2723705" indent="0">
              <a:buNone/>
              <a:defRPr sz="1400">
                <a:solidFill>
                  <a:schemeClr val="tx1">
                    <a:tint val="75000"/>
                  </a:schemeClr>
                </a:solidFill>
              </a:defRPr>
            </a:lvl7pPr>
            <a:lvl8pPr marL="3177666" indent="0">
              <a:buNone/>
              <a:defRPr sz="1400">
                <a:solidFill>
                  <a:schemeClr val="tx1">
                    <a:tint val="75000"/>
                  </a:schemeClr>
                </a:solidFill>
              </a:defRPr>
            </a:lvl8pPr>
            <a:lvl9pPr marL="36316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31097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2"/>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721"/>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8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4292400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9481799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2300494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49" tIns="45428" rIns="90849" bIns="45428" rtlCol="0" anchor="ctr"/>
          <a:lstStyle/>
          <a:p>
            <a:pPr algn="ctr" defTabSz="909199"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4273" indent="0" algn="ctr">
              <a:buNone/>
            </a:lvl2pPr>
            <a:lvl3pPr marL="908551" indent="0" algn="ctr">
              <a:buNone/>
            </a:lvl3pPr>
            <a:lvl4pPr marL="1362813" indent="0" algn="ctr">
              <a:buNone/>
            </a:lvl4pPr>
            <a:lvl5pPr marL="1817103" indent="0" algn="ctr">
              <a:buNone/>
            </a:lvl5pPr>
            <a:lvl6pPr marL="2271379" indent="0" algn="ctr">
              <a:buNone/>
            </a:lvl6pPr>
            <a:lvl7pPr marL="2725648" indent="0" algn="ctr">
              <a:buNone/>
            </a:lvl7pPr>
            <a:lvl8pPr marL="3179931" indent="0" algn="ctr">
              <a:buNone/>
            </a:lvl8pPr>
            <a:lvl9pPr marL="363421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6002"/>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613624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6119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49" tIns="45428" rIns="90849" bIns="45428" rtlCol="0" anchor="ctr"/>
          <a:lstStyle/>
          <a:p>
            <a:pPr algn="ctr" defTabSz="909199"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84"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8" name="Rectangle 7"/>
          <p:cNvSpPr/>
          <p:nvPr/>
        </p:nvSpPr>
        <p:spPr>
          <a:xfrm>
            <a:off x="69150" y="2341547"/>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93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78067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0849"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0849"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29140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135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7"/>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147534" y="2595567"/>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a:xfrm>
            <a:off x="6580094" y="188339"/>
            <a:ext cx="2133600" cy="365125"/>
          </a:xfrm>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28054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1794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5766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12" name="Rectangle 11"/>
          <p:cNvSpPr/>
          <p:nvPr/>
        </p:nvSpPr>
        <p:spPr>
          <a:xfrm>
            <a:off x="68580" y="4650546"/>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13" name="Rectangle 12"/>
          <p:cNvSpPr/>
          <p:nvPr/>
        </p:nvSpPr>
        <p:spPr>
          <a:xfrm>
            <a:off x="68582" y="4773296"/>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80"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182975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747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3"/>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712"/>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6867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3133561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657235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4119918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111" indent="0" algn="ctr">
              <a:buNone/>
              <a:defRPr>
                <a:solidFill>
                  <a:schemeClr val="tx1">
                    <a:tint val="75000"/>
                  </a:schemeClr>
                </a:solidFill>
              </a:defRPr>
            </a:lvl2pPr>
            <a:lvl3pPr marL="908227" indent="0" algn="ctr">
              <a:buNone/>
              <a:defRPr>
                <a:solidFill>
                  <a:schemeClr val="tx1">
                    <a:tint val="75000"/>
                  </a:schemeClr>
                </a:solidFill>
              </a:defRPr>
            </a:lvl3pPr>
            <a:lvl4pPr marL="1362329" indent="0" algn="ctr">
              <a:buNone/>
              <a:defRPr>
                <a:solidFill>
                  <a:schemeClr val="tx1">
                    <a:tint val="75000"/>
                  </a:schemeClr>
                </a:solidFill>
              </a:defRPr>
            </a:lvl4pPr>
            <a:lvl5pPr marL="1816455" indent="0" algn="ctr">
              <a:buNone/>
              <a:defRPr>
                <a:solidFill>
                  <a:schemeClr val="tx1">
                    <a:tint val="75000"/>
                  </a:schemeClr>
                </a:solidFill>
              </a:defRPr>
            </a:lvl5pPr>
            <a:lvl6pPr marL="2270570" indent="0" algn="ctr">
              <a:buNone/>
              <a:defRPr>
                <a:solidFill>
                  <a:schemeClr val="tx1">
                    <a:tint val="75000"/>
                  </a:schemeClr>
                </a:solidFill>
              </a:defRPr>
            </a:lvl6pPr>
            <a:lvl7pPr marL="2724677" indent="0" algn="ctr">
              <a:buNone/>
              <a:defRPr>
                <a:solidFill>
                  <a:schemeClr val="tx1">
                    <a:tint val="75000"/>
                  </a:schemeClr>
                </a:solidFill>
              </a:defRPr>
            </a:lvl7pPr>
            <a:lvl8pPr marL="3178799" indent="0" algn="ctr">
              <a:buNone/>
              <a:defRPr>
                <a:solidFill>
                  <a:schemeClr val="tx1">
                    <a:tint val="75000"/>
                  </a:schemeClr>
                </a:solidFill>
              </a:defRPr>
            </a:lvl8pPr>
            <a:lvl9pPr marL="36329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87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4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93"/>
            <a:ext cx="3566160" cy="877887"/>
          </a:xfrm>
        </p:spPr>
        <p:txBody>
          <a:bodyPr anchor="b">
            <a:noAutofit/>
          </a:bodyPr>
          <a:lstStyle>
            <a:lvl1pPr marL="0" indent="0">
              <a:buNone/>
              <a:defRPr sz="2400" b="0"/>
            </a:lvl1pPr>
            <a:lvl2pPr marL="453949" indent="0">
              <a:buNone/>
              <a:defRPr sz="2000" b="1"/>
            </a:lvl2pPr>
            <a:lvl3pPr marL="907904" indent="0">
              <a:buNone/>
              <a:defRPr sz="1800" b="1"/>
            </a:lvl3pPr>
            <a:lvl4pPr marL="1361843" indent="0">
              <a:buNone/>
              <a:defRPr sz="1600" b="1"/>
            </a:lvl4pPr>
            <a:lvl5pPr marL="1815808" indent="0">
              <a:buNone/>
              <a:defRPr sz="1600" b="1"/>
            </a:lvl5pPr>
            <a:lvl6pPr marL="2269761" indent="0">
              <a:buNone/>
              <a:defRPr sz="1600" b="1"/>
            </a:lvl6pPr>
            <a:lvl7pPr marL="2723705" indent="0">
              <a:buNone/>
              <a:defRPr sz="1600" b="1"/>
            </a:lvl7pPr>
            <a:lvl8pPr marL="3177666" indent="0">
              <a:buNone/>
              <a:defRPr sz="1600" b="1"/>
            </a:lvl8pPr>
            <a:lvl9pPr marL="36316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147534" y="2017793"/>
            <a:ext cx="3566160" cy="877887"/>
          </a:xfrm>
        </p:spPr>
        <p:txBody>
          <a:bodyPr anchor="b">
            <a:noAutofit/>
          </a:bodyPr>
          <a:lstStyle>
            <a:lvl1pPr marL="0" indent="0">
              <a:buNone/>
              <a:defRPr sz="2400" b="0"/>
            </a:lvl1pPr>
            <a:lvl2pPr marL="453949" indent="0">
              <a:buNone/>
              <a:defRPr sz="2000" b="1"/>
            </a:lvl2pPr>
            <a:lvl3pPr marL="907904" indent="0">
              <a:buNone/>
              <a:defRPr sz="1800" b="1"/>
            </a:lvl3pPr>
            <a:lvl4pPr marL="1361843" indent="0">
              <a:buNone/>
              <a:defRPr sz="1600" b="1"/>
            </a:lvl4pPr>
            <a:lvl5pPr marL="1815808" indent="0">
              <a:buNone/>
              <a:defRPr sz="1600" b="1"/>
            </a:lvl5pPr>
            <a:lvl6pPr marL="2269761" indent="0">
              <a:buNone/>
              <a:defRPr sz="1600" b="1"/>
            </a:lvl6pPr>
            <a:lvl7pPr marL="2723705" indent="0">
              <a:buNone/>
              <a:defRPr sz="1600" b="1"/>
            </a:lvl7pPr>
            <a:lvl8pPr marL="3177666" indent="0">
              <a:buNone/>
              <a:defRPr sz="1600" b="1"/>
            </a:lvl8pPr>
            <a:lvl9pPr marL="36316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a:xfrm>
            <a:off x="6580094" y="188339"/>
            <a:ext cx="2133600" cy="365125"/>
          </a:xfrm>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8" name="Footer Placeholder 7"/>
          <p:cNvSpPr>
            <a:spLocks noGrp="1"/>
          </p:cNvSpPr>
          <p:nvPr>
            <p:ph type="ftr" sz="quarter" idx="11"/>
          </p:nvPr>
        </p:nvSpPr>
        <p:spPr>
          <a:xfrm>
            <a:off x="1120588" y="188339"/>
            <a:ext cx="2895600" cy="365125"/>
          </a:xfrm>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407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4111" indent="0">
              <a:buNone/>
              <a:defRPr sz="1800">
                <a:solidFill>
                  <a:schemeClr val="tx1">
                    <a:tint val="75000"/>
                  </a:schemeClr>
                </a:solidFill>
              </a:defRPr>
            </a:lvl2pPr>
            <a:lvl3pPr marL="908227" indent="0">
              <a:buNone/>
              <a:defRPr sz="1600">
                <a:solidFill>
                  <a:schemeClr val="tx1">
                    <a:tint val="75000"/>
                  </a:schemeClr>
                </a:solidFill>
              </a:defRPr>
            </a:lvl3pPr>
            <a:lvl4pPr marL="1362329" indent="0">
              <a:buNone/>
              <a:defRPr sz="1400">
                <a:solidFill>
                  <a:schemeClr val="tx1">
                    <a:tint val="75000"/>
                  </a:schemeClr>
                </a:solidFill>
              </a:defRPr>
            </a:lvl4pPr>
            <a:lvl5pPr marL="1816455" indent="0">
              <a:buNone/>
              <a:defRPr sz="1400">
                <a:solidFill>
                  <a:schemeClr val="tx1">
                    <a:tint val="75000"/>
                  </a:schemeClr>
                </a:solidFill>
              </a:defRPr>
            </a:lvl5pPr>
            <a:lvl6pPr marL="2270570" indent="0">
              <a:buNone/>
              <a:defRPr sz="1400">
                <a:solidFill>
                  <a:schemeClr val="tx1">
                    <a:tint val="75000"/>
                  </a:schemeClr>
                </a:solidFill>
              </a:defRPr>
            </a:lvl6pPr>
            <a:lvl7pPr marL="2724677" indent="0">
              <a:buNone/>
              <a:defRPr sz="1400">
                <a:solidFill>
                  <a:schemeClr val="tx1">
                    <a:tint val="75000"/>
                  </a:schemeClr>
                </a:solidFill>
              </a:defRPr>
            </a:lvl7pPr>
            <a:lvl8pPr marL="3178799" indent="0">
              <a:buNone/>
              <a:defRPr sz="1400">
                <a:solidFill>
                  <a:schemeClr val="tx1">
                    <a:tint val="75000"/>
                  </a:schemeClr>
                </a:solidFill>
              </a:defRPr>
            </a:lvl8pPr>
            <a:lvl9pPr marL="36329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747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9433" y="1706563"/>
            <a:ext cx="424497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06563"/>
            <a:ext cx="424497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508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4111" indent="0">
              <a:buNone/>
              <a:defRPr sz="2000" b="1"/>
            </a:lvl2pPr>
            <a:lvl3pPr marL="908227" indent="0">
              <a:buNone/>
              <a:defRPr sz="1800" b="1"/>
            </a:lvl3pPr>
            <a:lvl4pPr marL="1362329" indent="0">
              <a:buNone/>
              <a:defRPr sz="1600" b="1"/>
            </a:lvl4pPr>
            <a:lvl5pPr marL="1816455" indent="0">
              <a:buNone/>
              <a:defRPr sz="1600" b="1"/>
            </a:lvl5pPr>
            <a:lvl6pPr marL="2270570" indent="0">
              <a:buNone/>
              <a:defRPr sz="1600" b="1"/>
            </a:lvl6pPr>
            <a:lvl7pPr marL="2724677" indent="0">
              <a:buNone/>
              <a:defRPr sz="1600" b="1"/>
            </a:lvl7pPr>
            <a:lvl8pPr marL="3178799" indent="0">
              <a:buNone/>
              <a:defRPr sz="1600" b="1"/>
            </a:lvl8pPr>
            <a:lvl9pPr marL="36329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4111" indent="0">
              <a:buNone/>
              <a:defRPr sz="2000" b="1"/>
            </a:lvl2pPr>
            <a:lvl3pPr marL="908227" indent="0">
              <a:buNone/>
              <a:defRPr sz="1800" b="1"/>
            </a:lvl3pPr>
            <a:lvl4pPr marL="1362329" indent="0">
              <a:buNone/>
              <a:defRPr sz="1600" b="1"/>
            </a:lvl4pPr>
            <a:lvl5pPr marL="1816455" indent="0">
              <a:buNone/>
              <a:defRPr sz="1600" b="1"/>
            </a:lvl5pPr>
            <a:lvl6pPr marL="2270570" indent="0">
              <a:buNone/>
              <a:defRPr sz="1600" b="1"/>
            </a:lvl6pPr>
            <a:lvl7pPr marL="2724677" indent="0">
              <a:buNone/>
              <a:defRPr sz="1600" b="1"/>
            </a:lvl7pPr>
            <a:lvl8pPr marL="3178799" indent="0">
              <a:buNone/>
              <a:defRPr sz="1600" b="1"/>
            </a:lvl8pPr>
            <a:lvl9pPr marL="36329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55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72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861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6" y="1435113"/>
            <a:ext cx="3008313" cy="4691063"/>
          </a:xfrm>
        </p:spPr>
        <p:txBody>
          <a:bodyPr/>
          <a:lstStyle>
            <a:lvl1pPr marL="0" indent="0">
              <a:buNone/>
              <a:defRPr sz="1400"/>
            </a:lvl1pPr>
            <a:lvl2pPr marL="454111" indent="0">
              <a:buNone/>
              <a:defRPr sz="1200"/>
            </a:lvl2pPr>
            <a:lvl3pPr marL="908227" indent="0">
              <a:buNone/>
              <a:defRPr sz="1000"/>
            </a:lvl3pPr>
            <a:lvl4pPr marL="1362329" indent="0">
              <a:buNone/>
              <a:defRPr sz="900"/>
            </a:lvl4pPr>
            <a:lvl5pPr marL="1816455" indent="0">
              <a:buNone/>
              <a:defRPr sz="900"/>
            </a:lvl5pPr>
            <a:lvl6pPr marL="2270570" indent="0">
              <a:buNone/>
              <a:defRPr sz="900"/>
            </a:lvl6pPr>
            <a:lvl7pPr marL="2724677" indent="0">
              <a:buNone/>
              <a:defRPr sz="900"/>
            </a:lvl7pPr>
            <a:lvl8pPr marL="3178799" indent="0">
              <a:buNone/>
              <a:defRPr sz="900"/>
            </a:lvl8pPr>
            <a:lvl9pPr marL="36329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483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11" indent="0">
              <a:buNone/>
              <a:defRPr sz="2800"/>
            </a:lvl2pPr>
            <a:lvl3pPr marL="908227" indent="0">
              <a:buNone/>
              <a:defRPr sz="2400"/>
            </a:lvl3pPr>
            <a:lvl4pPr marL="1362329" indent="0">
              <a:buNone/>
              <a:defRPr sz="2000"/>
            </a:lvl4pPr>
            <a:lvl5pPr marL="1816455" indent="0">
              <a:buNone/>
              <a:defRPr sz="2000"/>
            </a:lvl5pPr>
            <a:lvl6pPr marL="2270570" indent="0">
              <a:buNone/>
              <a:defRPr sz="2000"/>
            </a:lvl6pPr>
            <a:lvl7pPr marL="2724677" indent="0">
              <a:buNone/>
              <a:defRPr sz="2000"/>
            </a:lvl7pPr>
            <a:lvl8pPr marL="3178799" indent="0">
              <a:buNone/>
              <a:defRPr sz="2000"/>
            </a:lvl8pPr>
            <a:lvl9pPr marL="3632920" indent="0">
              <a:buNone/>
              <a:defRPr sz="2000"/>
            </a:lvl9pPr>
          </a:lstStyle>
          <a:p>
            <a:endParaRPr lang="en-US"/>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4111" indent="0">
              <a:buNone/>
              <a:defRPr sz="1200"/>
            </a:lvl2pPr>
            <a:lvl3pPr marL="908227" indent="0">
              <a:buNone/>
              <a:defRPr sz="1000"/>
            </a:lvl3pPr>
            <a:lvl4pPr marL="1362329" indent="0">
              <a:buNone/>
              <a:defRPr sz="900"/>
            </a:lvl4pPr>
            <a:lvl5pPr marL="1816455" indent="0">
              <a:buNone/>
              <a:defRPr sz="900"/>
            </a:lvl5pPr>
            <a:lvl6pPr marL="2270570" indent="0">
              <a:buNone/>
              <a:defRPr sz="900"/>
            </a:lvl6pPr>
            <a:lvl7pPr marL="2724677" indent="0">
              <a:buNone/>
              <a:defRPr sz="900"/>
            </a:lvl7pPr>
            <a:lvl8pPr marL="3178799" indent="0">
              <a:buNone/>
              <a:defRPr sz="900"/>
            </a:lvl8pPr>
            <a:lvl9pPr marL="36329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035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270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93688"/>
            <a:ext cx="2160587" cy="6240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501" y="293688"/>
            <a:ext cx="6329363" cy="6240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330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0292887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99996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97" tIns="45452" rIns="90897" bIns="45452" rtlCol="0" anchor="ctr"/>
          <a:lstStyle/>
          <a:p>
            <a:pPr algn="ctr" defTabSz="909685"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4515" indent="0" algn="ctr">
              <a:buNone/>
            </a:lvl2pPr>
            <a:lvl3pPr marL="909037" indent="0" algn="ctr">
              <a:buNone/>
            </a:lvl3pPr>
            <a:lvl4pPr marL="1363544" indent="0" algn="ctr">
              <a:buNone/>
            </a:lvl4pPr>
            <a:lvl5pPr marL="1818075" indent="0" algn="ctr">
              <a:buNone/>
            </a:lvl5pPr>
            <a:lvl6pPr marL="2272595" indent="0" algn="ctr">
              <a:buNone/>
            </a:lvl6pPr>
            <a:lvl7pPr marL="2727106" indent="0" algn="ctr">
              <a:buNone/>
            </a:lvl7pPr>
            <a:lvl8pPr marL="3181633" indent="0" algn="ctr">
              <a:buNone/>
            </a:lvl8pPr>
            <a:lvl9pPr marL="3636156"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5996"/>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9207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79994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97" tIns="45452" rIns="90897" bIns="45452" rtlCol="0" anchor="ctr"/>
          <a:lstStyle/>
          <a:p>
            <a:pPr algn="ctr" defTabSz="909685"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78"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8" name="Rectangle 7"/>
          <p:cNvSpPr/>
          <p:nvPr/>
        </p:nvSpPr>
        <p:spPr>
          <a:xfrm>
            <a:off x="69150" y="2341541"/>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693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487896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0897"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0897"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535463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9822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7134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66604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12" name="Rectangle 11"/>
          <p:cNvSpPr/>
          <p:nvPr/>
        </p:nvSpPr>
        <p:spPr>
          <a:xfrm>
            <a:off x="68574" y="4650540"/>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13" name="Rectangle 12"/>
          <p:cNvSpPr/>
          <p:nvPr/>
        </p:nvSpPr>
        <p:spPr>
          <a:xfrm>
            <a:off x="68576" y="4773290"/>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74"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58495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92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430731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706"/>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332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6308021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1620316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020" tIns="45512" rIns="91020" bIns="45512" rtlCol="0" anchor="ctr"/>
          <a:lstStyle/>
          <a:p>
            <a:pPr algn="ctr" defTabSz="910901"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5125" indent="0" algn="ctr">
              <a:buNone/>
            </a:lvl2pPr>
            <a:lvl3pPr marL="910252" indent="0" algn="ctr">
              <a:buNone/>
            </a:lvl3pPr>
            <a:lvl4pPr marL="1365373" indent="0" algn="ctr">
              <a:buNone/>
            </a:lvl4pPr>
            <a:lvl5pPr marL="1820506" indent="0" algn="ctr">
              <a:buNone/>
            </a:lvl5pPr>
            <a:lvl6pPr marL="2275634" indent="0" algn="ctr">
              <a:buNone/>
            </a:lvl6pPr>
            <a:lvl7pPr marL="2730754" indent="0" algn="ctr">
              <a:buNone/>
            </a:lvl7pPr>
            <a:lvl8pPr marL="3185888" indent="0" algn="ctr">
              <a:buNone/>
            </a:lvl8pPr>
            <a:lvl9pPr marL="3641016"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5981"/>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351304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28384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020" tIns="45512" rIns="91020" bIns="45512" rtlCol="0" anchor="ctr"/>
          <a:lstStyle/>
          <a:p>
            <a:pPr algn="ctr" defTabSz="910901"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6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8" name="Rectangle 7"/>
          <p:cNvSpPr/>
          <p:nvPr/>
        </p:nvSpPr>
        <p:spPr>
          <a:xfrm>
            <a:off x="69150" y="2341526"/>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5863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83746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02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02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578104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0711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93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0314" tIns="45395" rIns="272370" bIns="45395" rtlCol="0" anchor="ctr">
            <a:normAutofit/>
          </a:bodyPr>
          <a:lstStyle>
            <a:lvl1pPr marL="0" indent="0" algn="l" defTabSz="907904"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8"/>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00952" y="2039114"/>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0527" tIns="272370" rIns="272370" bIns="272370" rtlCol="0" anchor="t" anchorCtr="0">
            <a:normAutofit/>
          </a:bodyPr>
          <a:lstStyle>
            <a:lvl1pPr marL="0" indent="0" algn="l" defTabSz="907904"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3949" indent="0">
              <a:buNone/>
              <a:defRPr sz="1200"/>
            </a:lvl2pPr>
            <a:lvl3pPr marL="907904" indent="0">
              <a:buNone/>
              <a:defRPr sz="1000"/>
            </a:lvl3pPr>
            <a:lvl4pPr marL="1361843" indent="0">
              <a:buNone/>
              <a:defRPr sz="900"/>
            </a:lvl4pPr>
            <a:lvl5pPr marL="1815808" indent="0">
              <a:buNone/>
              <a:defRPr sz="900"/>
            </a:lvl5pPr>
            <a:lvl6pPr marL="2269761" indent="0">
              <a:buNone/>
              <a:defRPr sz="900"/>
            </a:lvl6pPr>
            <a:lvl7pPr marL="2723705" indent="0">
              <a:buNone/>
              <a:defRPr sz="900"/>
            </a:lvl7pPr>
            <a:lvl8pPr marL="3177666" indent="0">
              <a:buNone/>
              <a:defRPr sz="900"/>
            </a:lvl8pPr>
            <a:lvl9pPr marL="3631626"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339"/>
            <a:ext cx="2133600" cy="365125"/>
          </a:xfrm>
        </p:spPr>
        <p:txBody>
          <a:bodyPr/>
          <a:lstStyle/>
          <a:p>
            <a:fld id="{0C091EDF-5541-084B-B155-51EE7A5BBBB3}" type="datetimeFigureOut">
              <a:rPr lang="en-US" smtClean="0">
                <a:solidFill>
                  <a:prstClr val="black">
                    <a:lumMod val="65000"/>
                    <a:lumOff val="35000"/>
                  </a:prstClr>
                </a:solidFill>
              </a:rPr>
              <a:pPr/>
              <a:t>2/11/2016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6C93959-0D23-EC4C-8BC6-220EE0373F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833922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271596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12" name="Rectangle 11"/>
          <p:cNvSpPr/>
          <p:nvPr/>
        </p:nvSpPr>
        <p:spPr>
          <a:xfrm>
            <a:off x="68559" y="4650525"/>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13" name="Rectangle 12"/>
          <p:cNvSpPr/>
          <p:nvPr/>
        </p:nvSpPr>
        <p:spPr>
          <a:xfrm>
            <a:off x="68561" y="4773275"/>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3" name="Picture Placeholder 2"/>
          <p:cNvSpPr>
            <a:spLocks noGrp="1"/>
          </p:cNvSpPr>
          <p:nvPr>
            <p:ph type="pic" idx="1"/>
          </p:nvPr>
        </p:nvSpPr>
        <p:spPr>
          <a:xfrm>
            <a:off x="68359" y="66683"/>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866317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841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91"/>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8695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9741B-A4A6-4982-A8E2-A8B547DEDC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6377996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2D6A5-CF3A-4324-AC15-05E18910AE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9172643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054"/>
          <p:cNvSpPr>
            <a:spLocks noGrp="1" noChangeArrowheads="1"/>
          </p:cNvSpPr>
          <p:nvPr>
            <p:ph type="dt" sz="half" idx="10"/>
          </p:nvPr>
        </p:nvSpPr>
        <p:spPr>
          <a:ln/>
        </p:spPr>
        <p:txBody>
          <a:bodyPr/>
          <a:lstStyle>
            <a:lvl1pPr>
              <a:defRPr/>
            </a:lvl1pPr>
          </a:lstStyle>
          <a:p>
            <a:pPr>
              <a:defRPr/>
            </a:pPr>
            <a:fld id="{976CDE12-7DDE-4A31-A4DD-B9B1CC208A5A}" type="datetime1">
              <a:rPr lang="en-US">
                <a:solidFill>
                  <a:srgbClr val="FFFFFF"/>
                </a:solidFill>
              </a:rPr>
              <a:pPr>
                <a:defRPr/>
              </a:pPr>
              <a:t>2/11/2016</a:t>
            </a:fld>
            <a:endParaRPr lang="en-US">
              <a:solidFill>
                <a:srgbClr val="FFFFFF"/>
              </a:solidFill>
            </a:endParaRPr>
          </a:p>
        </p:txBody>
      </p:sp>
      <p:sp>
        <p:nvSpPr>
          <p:cNvPr id="5" name="Rectangle 2055"/>
          <p:cNvSpPr>
            <a:spLocks noGrp="1" noChangeArrowheads="1"/>
          </p:cNvSpPr>
          <p:nvPr>
            <p:ph type="ftr" sz="quarter" idx="11"/>
          </p:nvPr>
        </p:nvSpPr>
        <p:spPr>
          <a:ln/>
        </p:spPr>
        <p:txBody>
          <a:bodyPr/>
          <a:lstStyle>
            <a:lvl1pPr>
              <a:defRPr/>
            </a:lvl1pPr>
          </a:lstStyle>
          <a:p>
            <a:pPr>
              <a:defRPr/>
            </a:pPr>
            <a:r>
              <a:rPr lang="en-US">
                <a:solidFill>
                  <a:srgbClr val="FFFFFF"/>
                </a:solidFill>
              </a:rPr>
              <a:t>USHUD - GFO</a:t>
            </a:r>
          </a:p>
        </p:txBody>
      </p:sp>
      <p:sp>
        <p:nvSpPr>
          <p:cNvPr id="6" name="Rectangle 2056"/>
          <p:cNvSpPr>
            <a:spLocks noGrp="1" noChangeArrowheads="1"/>
          </p:cNvSpPr>
          <p:nvPr>
            <p:ph type="sldNum" sz="quarter" idx="12"/>
          </p:nvPr>
        </p:nvSpPr>
        <p:spPr>
          <a:ln/>
        </p:spPr>
        <p:txBody>
          <a:bodyPr/>
          <a:lstStyle>
            <a:lvl1pPr>
              <a:defRPr/>
            </a:lvl1pPr>
          </a:lstStyle>
          <a:p>
            <a:pPr>
              <a:defRPr/>
            </a:pPr>
            <a:fld id="{DA8D2613-951D-4DC6-AEF6-4479D0F4C18D}" type="slidenum">
              <a:rPr lang="en-US"/>
              <a:pPr>
                <a:defRPr/>
              </a:pPr>
              <a:t>‹#›</a:t>
            </a:fld>
            <a:endParaRPr lang="en-US"/>
          </a:p>
        </p:txBody>
      </p:sp>
    </p:spTree>
    <p:extLst>
      <p:ext uri="{BB962C8B-B14F-4D97-AF65-F5344CB8AC3E}">
        <p14:creationId xmlns:p14="http://schemas.microsoft.com/office/powerpoint/2010/main" val="778649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094" tIns="45549" rIns="91094" bIns="45549" rtlCol="0" anchor="ctr"/>
          <a:lstStyle/>
          <a:p>
            <a:pPr algn="ctr" defTabSz="911632" fontAlgn="base">
              <a:spcBef>
                <a:spcPct val="0"/>
              </a:spcBef>
              <a:spcAft>
                <a:spcPct val="0"/>
              </a:spcAft>
            </a:pPr>
            <a:endParaRPr lang="en-US">
              <a:solidFill>
                <a:prstClr val="white"/>
              </a:solidFill>
            </a:endParaRPr>
          </a:p>
        </p:txBody>
      </p:sp>
      <p:sp useBgFill="1">
        <p:nvSpPr>
          <p:cNvPr id="13" name="Rounded Rectangle 12"/>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5490" indent="0" algn="ctr">
              <a:buNone/>
            </a:lvl2pPr>
            <a:lvl3pPr marL="910982" indent="0" algn="ctr">
              <a:buNone/>
            </a:lvl3pPr>
            <a:lvl4pPr marL="1366468" indent="0" algn="ctr">
              <a:buNone/>
            </a:lvl4pPr>
            <a:lvl5pPr marL="1821967" indent="0" algn="ctr">
              <a:buNone/>
            </a:lvl5pPr>
            <a:lvl6pPr marL="2277461" indent="0" algn="ctr">
              <a:buNone/>
            </a:lvl6pPr>
            <a:lvl7pPr marL="2732946" indent="0" algn="ctr">
              <a:buNone/>
            </a:lvl7pPr>
            <a:lvl8pPr marL="3188444" indent="0" algn="ctr">
              <a:buNone/>
            </a:lvl8pPr>
            <a:lvl9pPr marL="3643937"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2" y="1449306"/>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10" name="Rectangle 9"/>
          <p:cNvSpPr/>
          <p:nvPr/>
        </p:nvSpPr>
        <p:spPr>
          <a:xfrm>
            <a:off x="62932" y="1396728"/>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457200" y="1505972"/>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217037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590801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094" tIns="45549" rIns="91094" bIns="45549" rtlCol="0" anchor="ctr"/>
          <a:lstStyle/>
          <a:p>
            <a:pPr algn="ctr" defTabSz="911632" fontAlgn="base">
              <a:spcBef>
                <a:spcPct val="0"/>
              </a:spcBef>
              <a:spcAft>
                <a:spcPct val="0"/>
              </a:spcAft>
            </a:pPr>
            <a:endParaRPr lang="en-US">
              <a:solidFill>
                <a:prstClr val="white"/>
              </a:solidFill>
            </a:endParaRPr>
          </a:p>
        </p:txBody>
      </p:sp>
      <p:sp useBgFill="1">
        <p:nvSpPr>
          <p:cNvPr id="10" name="Rounded Rectangle 9"/>
          <p:cNvSpPr/>
          <p:nvPr/>
        </p:nvSpPr>
        <p:spPr>
          <a:xfrm>
            <a:off x="65313" y="69760"/>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722313" y="952508"/>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42"/>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EAC86-566B-4E9B-8045-46C3F949A93B}" type="datetimeFigureOut">
              <a:rPr lang="en-US" smtClean="0">
                <a:solidFill>
                  <a:prstClr val="black">
                    <a:tint val="75000"/>
                  </a:prstClr>
                </a:solidFill>
              </a:rPr>
              <a:pPr/>
              <a:t>2/11/2016</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54"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8" name="Rectangle 7"/>
          <p:cNvSpPr/>
          <p:nvPr/>
        </p:nvSpPr>
        <p:spPr>
          <a:xfrm>
            <a:off x="69150" y="2341517"/>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9" name="Rectangle 8"/>
          <p:cNvSpPr/>
          <p:nvPr/>
        </p:nvSpPr>
        <p:spPr>
          <a:xfrm>
            <a:off x="68310"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11BBA0F3-8260-450D-BB25-31EAB8D06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2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0.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1.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image" Target="../media/image5.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image" Target="../media/image4.png"/><Relationship Id="rId2" Type="http://schemas.openxmlformats.org/officeDocument/2006/relationships/slideLayout" Target="../slideLayouts/slideLayout154.xml"/><Relationship Id="rId16" Type="http://schemas.openxmlformats.org/officeDocument/2006/relationships/image" Target="../media/image3.jpe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2.jpe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image" Target="../media/image5.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image" Target="../media/image4.png"/><Relationship Id="rId2" Type="http://schemas.openxmlformats.org/officeDocument/2006/relationships/slideLayout" Target="../slideLayouts/slideLayout167.xml"/><Relationship Id="rId16" Type="http://schemas.openxmlformats.org/officeDocument/2006/relationships/image" Target="../media/image3.jpe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2.jpe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4.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1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8.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9.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0314" tIns="45395" rIns="272370" bIns="45395"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642"/>
            <a:ext cx="7610476" cy="3670767"/>
          </a:xfrm>
          <a:prstGeom prst="rect">
            <a:avLst/>
          </a:prstGeom>
        </p:spPr>
        <p:txBody>
          <a:bodyPr vert="horz" lIns="90784" tIns="45395" rIns="90784" bIns="453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80094" y="188339"/>
            <a:ext cx="2133600" cy="365125"/>
          </a:xfrm>
          <a:prstGeom prst="rect">
            <a:avLst/>
          </a:prstGeom>
        </p:spPr>
        <p:txBody>
          <a:bodyPr vert="horz" lIns="90784" tIns="45395" rIns="90784" bIns="45395" rtlCol="0" anchor="ctr"/>
          <a:lstStyle>
            <a:lvl1pPr algn="r">
              <a:defRPr sz="1000">
                <a:solidFill>
                  <a:schemeClr val="tx1">
                    <a:lumMod val="65000"/>
                    <a:lumOff val="35000"/>
                  </a:schemeClr>
                </a:solidFill>
              </a:defRPr>
            </a:lvl1pPr>
          </a:lstStyle>
          <a:p>
            <a:pPr defTabSz="453949"/>
            <a:fld id="{0C091EDF-5541-084B-B155-51EE7A5BBBB3}" type="datetimeFigureOut">
              <a:rPr lang="en-US" smtClean="0">
                <a:solidFill>
                  <a:prstClr val="black">
                    <a:lumMod val="65000"/>
                    <a:lumOff val="35000"/>
                  </a:prstClr>
                </a:solidFill>
              </a:rPr>
              <a:pPr defTabSz="453949"/>
              <a:t>2/11/2016</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339"/>
            <a:ext cx="2895600" cy="365125"/>
          </a:xfrm>
          <a:prstGeom prst="rect">
            <a:avLst/>
          </a:prstGeom>
        </p:spPr>
        <p:txBody>
          <a:bodyPr vert="horz" lIns="90784" tIns="45395" rIns="90784" bIns="45395" rtlCol="0" anchor="ctr"/>
          <a:lstStyle>
            <a:lvl1pPr algn="l">
              <a:defRPr sz="1000">
                <a:solidFill>
                  <a:schemeClr val="tx1">
                    <a:lumMod val="65000"/>
                    <a:lumOff val="35000"/>
                  </a:schemeClr>
                </a:solidFill>
              </a:defRPr>
            </a:lvl1pPr>
          </a:lstStyle>
          <a:p>
            <a:pPr defTabSz="453949"/>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155"/>
            <a:ext cx="457200" cy="365125"/>
          </a:xfrm>
          <a:prstGeom prst="rect">
            <a:avLst/>
          </a:prstGeom>
        </p:spPr>
        <p:txBody>
          <a:bodyPr vert="horz" lIns="90784" tIns="45395" rIns="90784" bIns="45395" rtlCol="0" anchor="ctr"/>
          <a:lstStyle>
            <a:lvl1pPr algn="ctr">
              <a:defRPr sz="800">
                <a:solidFill>
                  <a:schemeClr val="tx1">
                    <a:lumMod val="65000"/>
                    <a:lumOff val="35000"/>
                  </a:schemeClr>
                </a:solidFill>
              </a:defRPr>
            </a:lvl1pPr>
          </a:lstStyle>
          <a:p>
            <a:pPr defTabSz="453949"/>
            <a:fld id="{D6C93959-0D23-EC4C-8BC6-220EE0373FD3}" type="slidenum">
              <a:rPr lang="en-US" smtClean="0">
                <a:solidFill>
                  <a:prstClr val="black">
                    <a:lumMod val="65000"/>
                    <a:lumOff val="35000"/>
                  </a:prstClr>
                </a:solidFill>
              </a:rPr>
              <a:pPr defTabSz="453949"/>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784" tIns="45395" rIns="90784" bIns="45395" rtlCol="0" anchor="ctr"/>
          <a:lstStyle/>
          <a:p>
            <a:pPr algn="ctr" defTabSz="453949"/>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784" tIns="45395" rIns="90784" bIns="45395" rtlCol="0" anchor="ctr"/>
          <a:lstStyle/>
          <a:p>
            <a:pPr algn="ctr" defTabSz="453949"/>
            <a:endParaRPr>
              <a:solidFill>
                <a:prstClr val="white"/>
              </a:solidFill>
            </a:endParaRPr>
          </a:p>
        </p:txBody>
      </p:sp>
    </p:spTree>
    <p:extLst>
      <p:ext uri="{BB962C8B-B14F-4D97-AF65-F5344CB8AC3E}">
        <p14:creationId xmlns:p14="http://schemas.microsoft.com/office/powerpoint/2010/main" val="1214339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07904" rtl="0" eaLnBrk="1" latinLnBrk="0" hangingPunct="1">
        <a:spcBef>
          <a:spcPct val="0"/>
        </a:spcBef>
        <a:buNone/>
        <a:defRPr sz="3600" kern="1200">
          <a:solidFill>
            <a:schemeClr val="bg1"/>
          </a:solidFill>
          <a:latin typeface="+mj-lt"/>
          <a:ea typeface="+mj-ea"/>
          <a:cs typeface="+mj-cs"/>
        </a:defRPr>
      </a:lvl1pPr>
    </p:titleStyle>
    <p:bodyStyle>
      <a:lvl1pPr marL="340463" indent="-340463" algn="l" defTabSz="907904"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0926" indent="-334155" algn="l" defTabSz="907904"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27699" indent="-346767" algn="l" defTabSz="907904"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61843" indent="-334155" algn="l" defTabSz="907904"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08626" indent="-346767" algn="l" defTabSz="907904"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496738" indent="-226980"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0696" indent="-226980"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4641" indent="-226980"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8593" indent="-226980"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07904" rtl="0" eaLnBrk="1" latinLnBrk="0" hangingPunct="1">
        <a:defRPr sz="1800" kern="1200">
          <a:solidFill>
            <a:schemeClr val="tx1"/>
          </a:solidFill>
          <a:latin typeface="+mn-lt"/>
          <a:ea typeface="+mn-ea"/>
          <a:cs typeface="+mn-cs"/>
        </a:defRPr>
      </a:lvl1pPr>
      <a:lvl2pPr marL="453949" algn="l" defTabSz="907904" rtl="0" eaLnBrk="1" latinLnBrk="0" hangingPunct="1">
        <a:defRPr sz="1800" kern="1200">
          <a:solidFill>
            <a:schemeClr val="tx1"/>
          </a:solidFill>
          <a:latin typeface="+mn-lt"/>
          <a:ea typeface="+mn-ea"/>
          <a:cs typeface="+mn-cs"/>
        </a:defRPr>
      </a:lvl2pPr>
      <a:lvl3pPr marL="907904" algn="l" defTabSz="907904" rtl="0" eaLnBrk="1" latinLnBrk="0" hangingPunct="1">
        <a:defRPr sz="1800" kern="1200">
          <a:solidFill>
            <a:schemeClr val="tx1"/>
          </a:solidFill>
          <a:latin typeface="+mn-lt"/>
          <a:ea typeface="+mn-ea"/>
          <a:cs typeface="+mn-cs"/>
        </a:defRPr>
      </a:lvl3pPr>
      <a:lvl4pPr marL="1361843" algn="l" defTabSz="907904" rtl="0" eaLnBrk="1" latinLnBrk="0" hangingPunct="1">
        <a:defRPr sz="1800" kern="1200">
          <a:solidFill>
            <a:schemeClr val="tx1"/>
          </a:solidFill>
          <a:latin typeface="+mn-lt"/>
          <a:ea typeface="+mn-ea"/>
          <a:cs typeface="+mn-cs"/>
        </a:defRPr>
      </a:lvl4pPr>
      <a:lvl5pPr marL="1815808" algn="l" defTabSz="907904" rtl="0" eaLnBrk="1" latinLnBrk="0" hangingPunct="1">
        <a:defRPr sz="1800" kern="1200">
          <a:solidFill>
            <a:schemeClr val="tx1"/>
          </a:solidFill>
          <a:latin typeface="+mn-lt"/>
          <a:ea typeface="+mn-ea"/>
          <a:cs typeface="+mn-cs"/>
        </a:defRPr>
      </a:lvl5pPr>
      <a:lvl6pPr marL="2269761" algn="l" defTabSz="907904" rtl="0" eaLnBrk="1" latinLnBrk="0" hangingPunct="1">
        <a:defRPr sz="1800" kern="1200">
          <a:solidFill>
            <a:schemeClr val="tx1"/>
          </a:solidFill>
          <a:latin typeface="+mn-lt"/>
          <a:ea typeface="+mn-ea"/>
          <a:cs typeface="+mn-cs"/>
        </a:defRPr>
      </a:lvl6pPr>
      <a:lvl7pPr marL="2723705" algn="l" defTabSz="907904" rtl="0" eaLnBrk="1" latinLnBrk="0" hangingPunct="1">
        <a:defRPr sz="1800" kern="1200">
          <a:solidFill>
            <a:schemeClr val="tx1"/>
          </a:solidFill>
          <a:latin typeface="+mn-lt"/>
          <a:ea typeface="+mn-ea"/>
          <a:cs typeface="+mn-cs"/>
        </a:defRPr>
      </a:lvl7pPr>
      <a:lvl8pPr marL="3177666" algn="l" defTabSz="907904" rtl="0" eaLnBrk="1" latinLnBrk="0" hangingPunct="1">
        <a:defRPr sz="1800" kern="1200">
          <a:solidFill>
            <a:schemeClr val="tx1"/>
          </a:solidFill>
          <a:latin typeface="+mn-lt"/>
          <a:ea typeface="+mn-ea"/>
          <a:cs typeface="+mn-cs"/>
        </a:defRPr>
      </a:lvl8pPr>
      <a:lvl9pPr marL="3631626" algn="l" defTabSz="90790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76" tIns="45638" rIns="91276" bIns="45638" rtlCol="0" anchor="ctr"/>
          <a:lstStyle/>
          <a:p>
            <a:pPr algn="ctr" defTabSz="913423"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276" tIns="45638" rIns="91276" bIns="45638" anchor="ctr"/>
          <a:lstStyle/>
          <a:p>
            <a:pPr algn="ctr" defTabSz="913423"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1276" tIns="45638" rIns="91276" bIns="91276"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1276" tIns="45638" rIns="91276" bIns="4563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1276" tIns="45638" rIns="91276" bIns="45638" anchor="ctr" anchorCtr="0"/>
          <a:lstStyle>
            <a:lvl1pPr algn="r" eaLnBrk="1" latinLnBrk="0" hangingPunct="1">
              <a:defRPr kumimoji="0" sz="1400">
                <a:solidFill>
                  <a:schemeClr val="tx2"/>
                </a:solidFill>
              </a:defRPr>
            </a:lvl1pPr>
          </a:lstStyle>
          <a:p>
            <a:pPr defTabSz="913423" fontAlgn="base">
              <a:spcBef>
                <a:spcPct val="0"/>
              </a:spcBef>
              <a:spcAft>
                <a:spcPct val="0"/>
              </a:spcAft>
              <a:defRPr/>
            </a:pPr>
            <a:fld id="{8F51CD97-AA87-4E26-B1FB-FCFF010A7BBE}" type="datetime1">
              <a:rPr lang="en-US" smtClean="0">
                <a:solidFill>
                  <a:srgbClr val="FFFFFF"/>
                </a:solidFill>
                <a:latin typeface="Times New Roman" pitchFamily="18" charset="0"/>
              </a:rPr>
              <a:pPr defTabSz="913423"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1276" tIns="45638" rIns="91276" bIns="45638" anchor="ctr" anchorCtr="0"/>
          <a:lstStyle>
            <a:lvl1pPr eaLnBrk="1" latinLnBrk="0" hangingPunct="1">
              <a:defRPr kumimoji="0" sz="1400">
                <a:solidFill>
                  <a:schemeClr val="tx2"/>
                </a:solidFill>
              </a:defRPr>
            </a:lvl1pPr>
          </a:lstStyle>
          <a:p>
            <a:pPr defTabSz="913423"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3423" fontAlgn="base">
              <a:spcBef>
                <a:spcPct val="0"/>
              </a:spcBef>
              <a:spcAft>
                <a:spcPct val="0"/>
              </a:spcAft>
              <a:defRPr/>
            </a:pPr>
            <a:fld id="{2130823D-46EB-44F7-9C7F-18AB5C006607}" type="slidenum">
              <a:rPr lang="en-US" smtClean="0">
                <a:latin typeface="Times New Roman" pitchFamily="18" charset="0"/>
              </a:rPr>
              <a:pPr defTabSz="913423"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62978392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3832" indent="-273832"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7662" indent="-228194"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1497" indent="-228194"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5327" indent="-228194"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9152" indent="-228194"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2990" indent="-228194"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16822" indent="-228194"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0652" indent="-228194"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4484" indent="-228194"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384" algn="l" rtl="0" eaLnBrk="1" latinLnBrk="0" hangingPunct="1">
        <a:defRPr kumimoji="0" kern="1200">
          <a:solidFill>
            <a:schemeClr val="tx1"/>
          </a:solidFill>
          <a:latin typeface="+mn-lt"/>
          <a:ea typeface="+mn-ea"/>
          <a:cs typeface="+mn-cs"/>
        </a:defRPr>
      </a:lvl2pPr>
      <a:lvl3pPr marL="912770" algn="l" rtl="0" eaLnBrk="1" latinLnBrk="0" hangingPunct="1">
        <a:defRPr kumimoji="0" kern="1200">
          <a:solidFill>
            <a:schemeClr val="tx1"/>
          </a:solidFill>
          <a:latin typeface="+mn-lt"/>
          <a:ea typeface="+mn-ea"/>
          <a:cs typeface="+mn-cs"/>
        </a:defRPr>
      </a:lvl3pPr>
      <a:lvl4pPr marL="1369152" algn="l" rtl="0" eaLnBrk="1" latinLnBrk="0" hangingPunct="1">
        <a:defRPr kumimoji="0" kern="1200">
          <a:solidFill>
            <a:schemeClr val="tx1"/>
          </a:solidFill>
          <a:latin typeface="+mn-lt"/>
          <a:ea typeface="+mn-ea"/>
          <a:cs typeface="+mn-cs"/>
        </a:defRPr>
      </a:lvl4pPr>
      <a:lvl5pPr marL="1825542" algn="l" rtl="0" eaLnBrk="1" latinLnBrk="0" hangingPunct="1">
        <a:defRPr kumimoji="0" kern="1200">
          <a:solidFill>
            <a:schemeClr val="tx1"/>
          </a:solidFill>
          <a:latin typeface="+mn-lt"/>
          <a:ea typeface="+mn-ea"/>
          <a:cs typeface="+mn-cs"/>
        </a:defRPr>
      </a:lvl5pPr>
      <a:lvl6pPr marL="2281929" algn="l" rtl="0" eaLnBrk="1" latinLnBrk="0" hangingPunct="1">
        <a:defRPr kumimoji="0" kern="1200">
          <a:solidFill>
            <a:schemeClr val="tx1"/>
          </a:solidFill>
          <a:latin typeface="+mn-lt"/>
          <a:ea typeface="+mn-ea"/>
          <a:cs typeface="+mn-cs"/>
        </a:defRPr>
      </a:lvl6pPr>
      <a:lvl7pPr marL="2738311" algn="l" rtl="0" eaLnBrk="1" latinLnBrk="0" hangingPunct="1">
        <a:defRPr kumimoji="0" kern="1200">
          <a:solidFill>
            <a:schemeClr val="tx1"/>
          </a:solidFill>
          <a:latin typeface="+mn-lt"/>
          <a:ea typeface="+mn-ea"/>
          <a:cs typeface="+mn-cs"/>
        </a:defRPr>
      </a:lvl7pPr>
      <a:lvl8pPr marL="3194701" algn="l" rtl="0" eaLnBrk="1" latinLnBrk="0" hangingPunct="1">
        <a:defRPr kumimoji="0" kern="1200">
          <a:solidFill>
            <a:schemeClr val="tx1"/>
          </a:solidFill>
          <a:latin typeface="+mn-lt"/>
          <a:ea typeface="+mn-ea"/>
          <a:cs typeface="+mn-cs"/>
        </a:defRPr>
      </a:lvl8pPr>
      <a:lvl9pPr marL="3651087"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74" tIns="45687" rIns="91374" bIns="45687" rtlCol="0" anchor="ctr"/>
          <a:lstStyle/>
          <a:p>
            <a:pPr algn="ctr" defTabSz="914400"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374" tIns="45687" rIns="91374" bIns="45687" anchor="ctr"/>
          <a:lstStyle/>
          <a:p>
            <a:pPr algn="ctr" defTabSz="914400"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1374" tIns="45687" rIns="91374" bIns="91374"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1374" tIns="45687" rIns="91374" bIns="4568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1374" tIns="45687" rIns="91374" bIns="45687" anchor="ctr" anchorCtr="0"/>
          <a:lstStyle>
            <a:lvl1pPr algn="r" eaLnBrk="1" latinLnBrk="0" hangingPunct="1">
              <a:defRPr kumimoji="0" sz="1400">
                <a:solidFill>
                  <a:schemeClr val="tx2"/>
                </a:solidFill>
              </a:defRPr>
            </a:lvl1pPr>
          </a:lstStyle>
          <a:p>
            <a:pPr defTabSz="914400" fontAlgn="base">
              <a:spcBef>
                <a:spcPct val="0"/>
              </a:spcBef>
              <a:spcAft>
                <a:spcPct val="0"/>
              </a:spcAft>
              <a:defRPr/>
            </a:pPr>
            <a:fld id="{8F51CD97-AA87-4E26-B1FB-FCFF010A7BBE}" type="datetime1">
              <a:rPr lang="en-US" smtClean="0">
                <a:solidFill>
                  <a:srgbClr val="FFFFFF"/>
                </a:solidFill>
                <a:latin typeface="Times New Roman" pitchFamily="18" charset="0"/>
              </a:rPr>
              <a:pPr defTabSz="914400"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1374" tIns="45687" rIns="91374" bIns="45687" anchor="ctr" anchorCtr="0"/>
          <a:lstStyle>
            <a:lvl1pPr eaLnBrk="1" latinLnBrk="0" hangingPunct="1">
              <a:defRPr kumimoji="0" sz="1400">
                <a:solidFill>
                  <a:schemeClr val="tx2"/>
                </a:solidFill>
              </a:defRPr>
            </a:lvl1pPr>
          </a:lstStyle>
          <a:p>
            <a:pPr defTabSz="914400"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4400" fontAlgn="base">
              <a:spcBef>
                <a:spcPct val="0"/>
              </a:spcBef>
              <a:spcAft>
                <a:spcPct val="0"/>
              </a:spcAft>
              <a:defRPr/>
            </a:pPr>
            <a:fld id="{2130823D-46EB-44F7-9C7F-18AB5C006607}" type="slidenum">
              <a:rPr lang="en-US" smtClean="0">
                <a:latin typeface="Times New Roman" pitchFamily="18" charset="0"/>
              </a:rPr>
              <a:pPr defTabSz="914400"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412792342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125" indent="-274125"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250" indent="-228438"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375" indent="-228438"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6499" indent="-228438"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0620" indent="-228438"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4747" indent="-228438"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18872" indent="-228438"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2995" indent="-228438"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7120" indent="-228438"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73" algn="l" rtl="0" eaLnBrk="1" latinLnBrk="0" hangingPunct="1">
        <a:defRPr kumimoji="0" kern="1200">
          <a:solidFill>
            <a:schemeClr val="tx1"/>
          </a:solidFill>
          <a:latin typeface="+mn-lt"/>
          <a:ea typeface="+mn-ea"/>
          <a:cs typeface="+mn-cs"/>
        </a:defRPr>
      </a:lvl2pPr>
      <a:lvl3pPr marL="913749" algn="l" rtl="0" eaLnBrk="1" latinLnBrk="0" hangingPunct="1">
        <a:defRPr kumimoji="0" kern="1200">
          <a:solidFill>
            <a:schemeClr val="tx1"/>
          </a:solidFill>
          <a:latin typeface="+mn-lt"/>
          <a:ea typeface="+mn-ea"/>
          <a:cs typeface="+mn-cs"/>
        </a:defRPr>
      </a:lvl3pPr>
      <a:lvl4pPr marL="1370620" algn="l" rtl="0" eaLnBrk="1" latinLnBrk="0" hangingPunct="1">
        <a:defRPr kumimoji="0" kern="1200">
          <a:solidFill>
            <a:schemeClr val="tx1"/>
          </a:solidFill>
          <a:latin typeface="+mn-lt"/>
          <a:ea typeface="+mn-ea"/>
          <a:cs typeface="+mn-cs"/>
        </a:defRPr>
      </a:lvl4pPr>
      <a:lvl5pPr marL="1827496" algn="l" rtl="0" eaLnBrk="1" latinLnBrk="0" hangingPunct="1">
        <a:defRPr kumimoji="0" kern="1200">
          <a:solidFill>
            <a:schemeClr val="tx1"/>
          </a:solidFill>
          <a:latin typeface="+mn-lt"/>
          <a:ea typeface="+mn-ea"/>
          <a:cs typeface="+mn-cs"/>
        </a:defRPr>
      </a:lvl5pPr>
      <a:lvl6pPr marL="2284371" algn="l" rtl="0" eaLnBrk="1" latinLnBrk="0" hangingPunct="1">
        <a:defRPr kumimoji="0" kern="1200">
          <a:solidFill>
            <a:schemeClr val="tx1"/>
          </a:solidFill>
          <a:latin typeface="+mn-lt"/>
          <a:ea typeface="+mn-ea"/>
          <a:cs typeface="+mn-cs"/>
        </a:defRPr>
      </a:lvl6pPr>
      <a:lvl7pPr marL="2741248" algn="l" rtl="0" eaLnBrk="1" latinLnBrk="0" hangingPunct="1">
        <a:defRPr kumimoji="0" kern="1200">
          <a:solidFill>
            <a:schemeClr val="tx1"/>
          </a:solidFill>
          <a:latin typeface="+mn-lt"/>
          <a:ea typeface="+mn-ea"/>
          <a:cs typeface="+mn-cs"/>
        </a:defRPr>
      </a:lvl7pPr>
      <a:lvl8pPr marL="3198119" algn="l" rtl="0" eaLnBrk="1" latinLnBrk="0" hangingPunct="1">
        <a:defRPr kumimoji="0" kern="1200">
          <a:solidFill>
            <a:schemeClr val="tx1"/>
          </a:solidFill>
          <a:latin typeface="+mn-lt"/>
          <a:ea typeface="+mn-ea"/>
          <a:cs typeface="+mn-cs"/>
        </a:defRPr>
      </a:lvl8pPr>
      <a:lvl9pPr marL="3654994"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4" descr="slide-top.jpg"/>
          <p:cNvPicPr>
            <a:picLocks noChangeAspect="1"/>
          </p:cNvPicPr>
          <p:nvPr userDrawn="1"/>
        </p:nvPicPr>
        <p:blipFill>
          <a:blip r:embed="rId15" cstate="print"/>
          <a:srcRect/>
          <a:stretch>
            <a:fillRect/>
          </a:stretch>
        </p:blipFill>
        <p:spPr bwMode="auto">
          <a:xfrm>
            <a:off x="0" y="0"/>
            <a:ext cx="9144000" cy="1333500"/>
          </a:xfrm>
          <a:prstGeom prst="rect">
            <a:avLst/>
          </a:prstGeom>
          <a:noFill/>
          <a:ln w="9525">
            <a:noFill/>
            <a:miter lim="800000"/>
            <a:headEnd/>
            <a:tailEnd/>
          </a:ln>
        </p:spPr>
      </p:pic>
      <p:sp>
        <p:nvSpPr>
          <p:cNvPr id="2" name="Title Placeholder 1"/>
          <p:cNvSpPr>
            <a:spLocks noGrp="1"/>
          </p:cNvSpPr>
          <p:nvPr>
            <p:ph type="title"/>
          </p:nvPr>
        </p:nvSpPr>
        <p:spPr>
          <a:xfrm>
            <a:off x="740791" y="629539"/>
            <a:ext cx="7187184" cy="630936"/>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E50395-6D57-467F-AEB9-1003E533B4ED}" type="datetime1">
              <a:rPr lang="en-US" smtClean="0">
                <a:solidFill>
                  <a:prstClr val="black">
                    <a:tint val="75000"/>
                  </a:prstClr>
                </a:solidFill>
              </a:rPr>
              <a:pPr defTabSz="914400"/>
              <a:t>2/11/2016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E5ED782-343E-4A4C-A2C5-7ABC204DFDDE}"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7" descr="Slide bottom bldgs"/>
          <p:cNvPicPr>
            <a:picLocks noChangeAspect="1" noChangeArrowheads="1"/>
          </p:cNvPicPr>
          <p:nvPr userDrawn="1"/>
        </p:nvPicPr>
        <p:blipFill>
          <a:blip r:embed="rId16" cstate="print"/>
          <a:srcRect/>
          <a:stretch>
            <a:fillRect/>
          </a:stretch>
        </p:blipFill>
        <p:spPr bwMode="auto">
          <a:xfrm>
            <a:off x="0" y="4346575"/>
            <a:ext cx="9144000" cy="2511425"/>
          </a:xfrm>
          <a:prstGeom prst="rect">
            <a:avLst/>
          </a:prstGeom>
          <a:noFill/>
        </p:spPr>
      </p:pic>
      <p:grpSp>
        <p:nvGrpSpPr>
          <p:cNvPr id="12" name="Group 13"/>
          <p:cNvGrpSpPr>
            <a:grpSpLocks/>
          </p:cNvGrpSpPr>
          <p:nvPr userDrawn="1"/>
        </p:nvGrpSpPr>
        <p:grpSpPr bwMode="auto">
          <a:xfrm>
            <a:off x="7305675" y="5915025"/>
            <a:ext cx="776288" cy="776288"/>
            <a:chOff x="4626" y="3741"/>
            <a:chExt cx="489" cy="489"/>
          </a:xfrm>
        </p:grpSpPr>
        <p:sp>
          <p:nvSpPr>
            <p:cNvPr id="13" name="Oval 10"/>
            <p:cNvSpPr>
              <a:spLocks noChangeAspect="1" noChangeArrowheads="1"/>
            </p:cNvSpPr>
            <p:nvPr/>
          </p:nvSpPr>
          <p:spPr bwMode="auto">
            <a:xfrm>
              <a:off x="4626" y="3741"/>
              <a:ext cx="489" cy="489"/>
            </a:xfrm>
            <a:prstGeom prst="ellipse">
              <a:avLst/>
            </a:prstGeom>
            <a:solidFill>
              <a:schemeClr val="bg1"/>
            </a:solidFill>
            <a:ln w="9525">
              <a:noFill/>
              <a:round/>
              <a:headEnd/>
              <a:tailEnd/>
            </a:ln>
            <a:effectLst/>
          </p:spPr>
          <p:txBody>
            <a:bodyPr wrap="none" anchor="ctr"/>
            <a:lstStyle/>
            <a:p>
              <a:pPr defTabSz="914400"/>
              <a:endParaRPr lang="en-US" dirty="0">
                <a:solidFill>
                  <a:prstClr val="black"/>
                </a:solidFill>
              </a:endParaRPr>
            </a:p>
          </p:txBody>
        </p:sp>
        <p:pic>
          <p:nvPicPr>
            <p:cNvPr id="14" name="Picture 12" descr="HHS logo for PPT"/>
            <p:cNvPicPr>
              <a:picLocks noChangeAspect="1" noChangeArrowheads="1"/>
            </p:cNvPicPr>
            <p:nvPr/>
          </p:nvPicPr>
          <p:blipFill>
            <a:blip r:embed="rId17" cstate="print"/>
            <a:srcRect/>
            <a:stretch>
              <a:fillRect/>
            </a:stretch>
          </p:blipFill>
          <p:spPr bwMode="auto">
            <a:xfrm>
              <a:off x="4646" y="3767"/>
              <a:ext cx="449" cy="436"/>
            </a:xfrm>
            <a:prstGeom prst="rect">
              <a:avLst/>
            </a:prstGeom>
            <a:noFill/>
          </p:spPr>
        </p:pic>
      </p:grpSp>
      <p:grpSp>
        <p:nvGrpSpPr>
          <p:cNvPr id="15" name="Group 18"/>
          <p:cNvGrpSpPr>
            <a:grpSpLocks/>
          </p:cNvGrpSpPr>
          <p:nvPr userDrawn="1"/>
        </p:nvGrpSpPr>
        <p:grpSpPr bwMode="auto">
          <a:xfrm>
            <a:off x="8205788" y="5915025"/>
            <a:ext cx="639762" cy="746125"/>
            <a:chOff x="5169" y="3726"/>
            <a:chExt cx="403" cy="470"/>
          </a:xfrm>
        </p:grpSpPr>
        <p:grpSp>
          <p:nvGrpSpPr>
            <p:cNvPr id="16" name="Group 17"/>
            <p:cNvGrpSpPr>
              <a:grpSpLocks/>
            </p:cNvGrpSpPr>
            <p:nvPr/>
          </p:nvGrpSpPr>
          <p:grpSpPr bwMode="auto">
            <a:xfrm>
              <a:off x="5169" y="3726"/>
              <a:ext cx="403" cy="470"/>
              <a:chOff x="5169" y="3726"/>
              <a:chExt cx="403" cy="470"/>
            </a:xfrm>
          </p:grpSpPr>
          <p:sp>
            <p:nvSpPr>
              <p:cNvPr id="18" name="Rectangle 14"/>
              <p:cNvSpPr>
                <a:spLocks noChangeArrowheads="1"/>
              </p:cNvSpPr>
              <p:nvPr/>
            </p:nvSpPr>
            <p:spPr bwMode="auto">
              <a:xfrm>
                <a:off x="5169" y="3872"/>
                <a:ext cx="403" cy="324"/>
              </a:xfrm>
              <a:prstGeom prst="rect">
                <a:avLst/>
              </a:prstGeom>
              <a:solidFill>
                <a:schemeClr val="bg1"/>
              </a:solidFill>
              <a:ln w="9525">
                <a:noFill/>
                <a:miter lim="800000"/>
                <a:headEnd/>
                <a:tailEnd/>
              </a:ln>
              <a:effectLst/>
            </p:spPr>
            <p:txBody>
              <a:bodyPr wrap="none" anchor="ctr"/>
              <a:lstStyle/>
              <a:p>
                <a:pPr defTabSz="914400"/>
                <a:endParaRPr lang="en-US" dirty="0">
                  <a:solidFill>
                    <a:prstClr val="black"/>
                  </a:solidFill>
                </a:endParaRPr>
              </a:p>
            </p:txBody>
          </p:sp>
          <p:sp>
            <p:nvSpPr>
              <p:cNvPr id="19" name="AutoShape 16"/>
              <p:cNvSpPr>
                <a:spLocks noChangeArrowheads="1"/>
              </p:cNvSpPr>
              <p:nvPr/>
            </p:nvSpPr>
            <p:spPr bwMode="auto">
              <a:xfrm>
                <a:off x="5169" y="3726"/>
                <a:ext cx="403" cy="146"/>
              </a:xfrm>
              <a:prstGeom prst="triangle">
                <a:avLst>
                  <a:gd name="adj" fmla="val 50000"/>
                </a:avLst>
              </a:prstGeom>
              <a:solidFill>
                <a:schemeClr val="bg1"/>
              </a:solidFill>
              <a:ln w="9525">
                <a:noFill/>
                <a:miter lim="800000"/>
                <a:headEnd/>
                <a:tailEnd/>
              </a:ln>
              <a:effectLst/>
            </p:spPr>
            <p:txBody>
              <a:bodyPr wrap="none" anchor="ctr"/>
              <a:lstStyle/>
              <a:p>
                <a:pPr defTabSz="914400"/>
                <a:endParaRPr lang="en-US" dirty="0">
                  <a:solidFill>
                    <a:prstClr val="black"/>
                  </a:solidFill>
                </a:endParaRPr>
              </a:p>
            </p:txBody>
          </p:sp>
        </p:grpSp>
        <p:pic>
          <p:nvPicPr>
            <p:cNvPr id="17" name="Picture 15" descr="NSP logo for PPT"/>
            <p:cNvPicPr>
              <a:picLocks noChangeAspect="1" noChangeArrowheads="1"/>
            </p:cNvPicPr>
            <p:nvPr/>
          </p:nvPicPr>
          <p:blipFill>
            <a:blip r:embed="rId18" cstate="print"/>
            <a:srcRect/>
            <a:stretch>
              <a:fillRect/>
            </a:stretch>
          </p:blipFill>
          <p:spPr bwMode="auto">
            <a:xfrm>
              <a:off x="5203" y="3767"/>
              <a:ext cx="334" cy="396"/>
            </a:xfrm>
            <a:prstGeom prst="rect">
              <a:avLst/>
            </a:prstGeom>
            <a:noFill/>
          </p:spPr>
        </p:pic>
      </p:grpSp>
      <p:sp>
        <p:nvSpPr>
          <p:cNvPr id="3" name="Text Placeholder 2"/>
          <p:cNvSpPr>
            <a:spLocks noGrp="1"/>
          </p:cNvSpPr>
          <p:nvPr>
            <p:ph type="body" idx="1"/>
          </p:nvPr>
        </p:nvSpPr>
        <p:spPr>
          <a:xfrm>
            <a:off x="740791" y="1804988"/>
            <a:ext cx="7187184" cy="322421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9525111"/>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4" descr="slide-top.jpg"/>
          <p:cNvPicPr>
            <a:picLocks noChangeAspect="1"/>
          </p:cNvPicPr>
          <p:nvPr userDrawn="1"/>
        </p:nvPicPr>
        <p:blipFill>
          <a:blip r:embed="rId15" cstate="print"/>
          <a:srcRect/>
          <a:stretch>
            <a:fillRect/>
          </a:stretch>
        </p:blipFill>
        <p:spPr bwMode="auto">
          <a:xfrm>
            <a:off x="0" y="0"/>
            <a:ext cx="9144000" cy="1333500"/>
          </a:xfrm>
          <a:prstGeom prst="rect">
            <a:avLst/>
          </a:prstGeom>
          <a:noFill/>
          <a:ln w="9525">
            <a:noFill/>
            <a:miter lim="800000"/>
            <a:headEnd/>
            <a:tailEnd/>
          </a:ln>
        </p:spPr>
      </p:pic>
      <p:sp>
        <p:nvSpPr>
          <p:cNvPr id="2" name="Title Placeholder 1"/>
          <p:cNvSpPr>
            <a:spLocks noGrp="1"/>
          </p:cNvSpPr>
          <p:nvPr>
            <p:ph type="title"/>
          </p:nvPr>
        </p:nvSpPr>
        <p:spPr>
          <a:xfrm>
            <a:off x="740791" y="629539"/>
            <a:ext cx="7187184" cy="630936"/>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E50395-6D57-467F-AEB9-1003E533B4ED}" type="datetime1">
              <a:rPr lang="en-US" smtClean="0">
                <a:solidFill>
                  <a:prstClr val="black">
                    <a:tint val="75000"/>
                  </a:prstClr>
                </a:solidFill>
              </a:rPr>
              <a:pPr defTabSz="914400"/>
              <a:t>2/11/2016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E5ED782-343E-4A4C-A2C5-7ABC204DFDDE}"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7" descr="Slide bottom bldgs"/>
          <p:cNvPicPr>
            <a:picLocks noChangeAspect="1" noChangeArrowheads="1"/>
          </p:cNvPicPr>
          <p:nvPr userDrawn="1"/>
        </p:nvPicPr>
        <p:blipFill>
          <a:blip r:embed="rId16" cstate="print"/>
          <a:srcRect/>
          <a:stretch>
            <a:fillRect/>
          </a:stretch>
        </p:blipFill>
        <p:spPr bwMode="auto">
          <a:xfrm>
            <a:off x="0" y="4346575"/>
            <a:ext cx="9144000" cy="2511425"/>
          </a:xfrm>
          <a:prstGeom prst="rect">
            <a:avLst/>
          </a:prstGeom>
          <a:noFill/>
        </p:spPr>
      </p:pic>
      <p:grpSp>
        <p:nvGrpSpPr>
          <p:cNvPr id="12" name="Group 13"/>
          <p:cNvGrpSpPr>
            <a:grpSpLocks/>
          </p:cNvGrpSpPr>
          <p:nvPr userDrawn="1"/>
        </p:nvGrpSpPr>
        <p:grpSpPr bwMode="auto">
          <a:xfrm>
            <a:off x="7305675" y="5915025"/>
            <a:ext cx="776288" cy="776288"/>
            <a:chOff x="4626" y="3741"/>
            <a:chExt cx="489" cy="489"/>
          </a:xfrm>
        </p:grpSpPr>
        <p:sp>
          <p:nvSpPr>
            <p:cNvPr id="13" name="Oval 10"/>
            <p:cNvSpPr>
              <a:spLocks noChangeAspect="1" noChangeArrowheads="1"/>
            </p:cNvSpPr>
            <p:nvPr/>
          </p:nvSpPr>
          <p:spPr bwMode="auto">
            <a:xfrm>
              <a:off x="4626" y="3741"/>
              <a:ext cx="489" cy="489"/>
            </a:xfrm>
            <a:prstGeom prst="ellipse">
              <a:avLst/>
            </a:prstGeom>
            <a:solidFill>
              <a:schemeClr val="bg1"/>
            </a:solidFill>
            <a:ln w="9525">
              <a:noFill/>
              <a:round/>
              <a:headEnd/>
              <a:tailEnd/>
            </a:ln>
            <a:effectLst/>
          </p:spPr>
          <p:txBody>
            <a:bodyPr wrap="none" anchor="ctr"/>
            <a:lstStyle/>
            <a:p>
              <a:pPr defTabSz="914400"/>
              <a:endParaRPr lang="en-US" dirty="0">
                <a:solidFill>
                  <a:prstClr val="black"/>
                </a:solidFill>
              </a:endParaRPr>
            </a:p>
          </p:txBody>
        </p:sp>
        <p:pic>
          <p:nvPicPr>
            <p:cNvPr id="14" name="Picture 12" descr="HHS logo for PPT"/>
            <p:cNvPicPr>
              <a:picLocks noChangeAspect="1" noChangeArrowheads="1"/>
            </p:cNvPicPr>
            <p:nvPr/>
          </p:nvPicPr>
          <p:blipFill>
            <a:blip r:embed="rId17" cstate="print"/>
            <a:srcRect/>
            <a:stretch>
              <a:fillRect/>
            </a:stretch>
          </p:blipFill>
          <p:spPr bwMode="auto">
            <a:xfrm>
              <a:off x="4646" y="3767"/>
              <a:ext cx="449" cy="436"/>
            </a:xfrm>
            <a:prstGeom prst="rect">
              <a:avLst/>
            </a:prstGeom>
            <a:noFill/>
          </p:spPr>
        </p:pic>
      </p:grpSp>
      <p:grpSp>
        <p:nvGrpSpPr>
          <p:cNvPr id="15" name="Group 18"/>
          <p:cNvGrpSpPr>
            <a:grpSpLocks/>
          </p:cNvGrpSpPr>
          <p:nvPr userDrawn="1"/>
        </p:nvGrpSpPr>
        <p:grpSpPr bwMode="auto">
          <a:xfrm>
            <a:off x="8205788" y="5915025"/>
            <a:ext cx="639762" cy="746125"/>
            <a:chOff x="5169" y="3726"/>
            <a:chExt cx="403" cy="470"/>
          </a:xfrm>
        </p:grpSpPr>
        <p:grpSp>
          <p:nvGrpSpPr>
            <p:cNvPr id="16" name="Group 17"/>
            <p:cNvGrpSpPr>
              <a:grpSpLocks/>
            </p:cNvGrpSpPr>
            <p:nvPr/>
          </p:nvGrpSpPr>
          <p:grpSpPr bwMode="auto">
            <a:xfrm>
              <a:off x="5169" y="3726"/>
              <a:ext cx="403" cy="470"/>
              <a:chOff x="5169" y="3726"/>
              <a:chExt cx="403" cy="470"/>
            </a:xfrm>
          </p:grpSpPr>
          <p:sp>
            <p:nvSpPr>
              <p:cNvPr id="18" name="Rectangle 14"/>
              <p:cNvSpPr>
                <a:spLocks noChangeArrowheads="1"/>
              </p:cNvSpPr>
              <p:nvPr/>
            </p:nvSpPr>
            <p:spPr bwMode="auto">
              <a:xfrm>
                <a:off x="5169" y="3872"/>
                <a:ext cx="403" cy="324"/>
              </a:xfrm>
              <a:prstGeom prst="rect">
                <a:avLst/>
              </a:prstGeom>
              <a:solidFill>
                <a:schemeClr val="bg1"/>
              </a:solidFill>
              <a:ln w="9525">
                <a:noFill/>
                <a:miter lim="800000"/>
                <a:headEnd/>
                <a:tailEnd/>
              </a:ln>
              <a:effectLst/>
            </p:spPr>
            <p:txBody>
              <a:bodyPr wrap="none" anchor="ctr"/>
              <a:lstStyle/>
              <a:p>
                <a:pPr defTabSz="914400"/>
                <a:endParaRPr lang="en-US" dirty="0">
                  <a:solidFill>
                    <a:prstClr val="black"/>
                  </a:solidFill>
                </a:endParaRPr>
              </a:p>
            </p:txBody>
          </p:sp>
          <p:sp>
            <p:nvSpPr>
              <p:cNvPr id="19" name="AutoShape 16"/>
              <p:cNvSpPr>
                <a:spLocks noChangeArrowheads="1"/>
              </p:cNvSpPr>
              <p:nvPr/>
            </p:nvSpPr>
            <p:spPr bwMode="auto">
              <a:xfrm>
                <a:off x="5169" y="3726"/>
                <a:ext cx="403" cy="146"/>
              </a:xfrm>
              <a:prstGeom prst="triangle">
                <a:avLst>
                  <a:gd name="adj" fmla="val 50000"/>
                </a:avLst>
              </a:prstGeom>
              <a:solidFill>
                <a:schemeClr val="bg1"/>
              </a:solidFill>
              <a:ln w="9525">
                <a:noFill/>
                <a:miter lim="800000"/>
                <a:headEnd/>
                <a:tailEnd/>
              </a:ln>
              <a:effectLst/>
            </p:spPr>
            <p:txBody>
              <a:bodyPr wrap="none" anchor="ctr"/>
              <a:lstStyle/>
              <a:p>
                <a:pPr defTabSz="914400"/>
                <a:endParaRPr lang="en-US" dirty="0">
                  <a:solidFill>
                    <a:prstClr val="black"/>
                  </a:solidFill>
                </a:endParaRPr>
              </a:p>
            </p:txBody>
          </p:sp>
        </p:grpSp>
        <p:pic>
          <p:nvPicPr>
            <p:cNvPr id="17" name="Picture 15" descr="NSP logo for PPT"/>
            <p:cNvPicPr>
              <a:picLocks noChangeAspect="1" noChangeArrowheads="1"/>
            </p:cNvPicPr>
            <p:nvPr/>
          </p:nvPicPr>
          <p:blipFill>
            <a:blip r:embed="rId18" cstate="print"/>
            <a:srcRect/>
            <a:stretch>
              <a:fillRect/>
            </a:stretch>
          </p:blipFill>
          <p:spPr bwMode="auto">
            <a:xfrm>
              <a:off x="5203" y="3767"/>
              <a:ext cx="334" cy="396"/>
            </a:xfrm>
            <a:prstGeom prst="rect">
              <a:avLst/>
            </a:prstGeom>
            <a:noFill/>
          </p:spPr>
        </p:pic>
      </p:grpSp>
      <p:sp>
        <p:nvSpPr>
          <p:cNvPr id="3" name="Text Placeholder 2"/>
          <p:cNvSpPr>
            <a:spLocks noGrp="1"/>
          </p:cNvSpPr>
          <p:nvPr>
            <p:ph type="body" idx="1"/>
          </p:nvPr>
        </p:nvSpPr>
        <p:spPr>
          <a:xfrm>
            <a:off x="740791" y="1804988"/>
            <a:ext cx="7187184" cy="322421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010569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954" tIns="45480" rIns="90954" bIns="45480" rtlCol="0" anchor="ctr"/>
          <a:lstStyle/>
          <a:p>
            <a:pPr algn="ctr" defTabSz="910252"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954" tIns="45480" rIns="90954" bIns="45480" anchor="ctr"/>
          <a:lstStyle/>
          <a:p>
            <a:pPr algn="ctr" defTabSz="910252"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0954" tIns="45480" rIns="90954" bIns="90954"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0954" tIns="45480" rIns="90954" bIns="4548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0954" tIns="45480" rIns="90954" bIns="45480" anchor="ctr" anchorCtr="0"/>
          <a:lstStyle>
            <a:lvl1pPr algn="r" eaLnBrk="1" latinLnBrk="0" hangingPunct="1">
              <a:defRPr kumimoji="0" sz="1400">
                <a:solidFill>
                  <a:schemeClr val="tx2"/>
                </a:solidFill>
              </a:defRPr>
            </a:lvl1pPr>
          </a:lstStyle>
          <a:p>
            <a:pPr defTabSz="910252" fontAlgn="base">
              <a:spcBef>
                <a:spcPct val="0"/>
              </a:spcBef>
              <a:spcAft>
                <a:spcPct val="0"/>
              </a:spcAft>
              <a:defRPr/>
            </a:pPr>
            <a:fld id="{8F51CD97-AA87-4E26-B1FB-FCFF010A7BBE}" type="datetime1">
              <a:rPr lang="en-US" smtClean="0">
                <a:solidFill>
                  <a:srgbClr val="FFFFFF"/>
                </a:solidFill>
                <a:latin typeface="Times New Roman" pitchFamily="18" charset="0"/>
              </a:rPr>
              <a:pPr defTabSz="910252"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0954" tIns="45480" rIns="90954" bIns="45480" anchor="ctr" anchorCtr="0"/>
          <a:lstStyle>
            <a:lvl1pPr eaLnBrk="1" latinLnBrk="0" hangingPunct="1">
              <a:defRPr kumimoji="0" sz="1400">
                <a:solidFill>
                  <a:schemeClr val="tx2"/>
                </a:solidFill>
              </a:defRPr>
            </a:lvl1pPr>
          </a:lstStyle>
          <a:p>
            <a:pPr defTabSz="910252"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0252" fontAlgn="base">
              <a:spcBef>
                <a:spcPct val="0"/>
              </a:spcBef>
              <a:spcAft>
                <a:spcPct val="0"/>
              </a:spcAft>
              <a:defRPr/>
            </a:pPr>
            <a:fld id="{2130823D-46EB-44F7-9C7F-18AB5C006607}" type="slidenum">
              <a:rPr lang="en-US" smtClean="0">
                <a:latin typeface="Times New Roman" pitchFamily="18" charset="0"/>
              </a:rPr>
              <a:pPr defTabSz="910252"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384313951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2881" indent="-272881"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5761" indent="-227404"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18647" indent="-227404"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1527" indent="-227404"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4398" indent="-227404"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37291" indent="-227404"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10172" indent="-227404"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83053" indent="-227404"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55935" indent="-227404"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4800" algn="l" rtl="0" eaLnBrk="1" latinLnBrk="0" hangingPunct="1">
        <a:defRPr kumimoji="0" kern="1200">
          <a:solidFill>
            <a:schemeClr val="tx1"/>
          </a:solidFill>
          <a:latin typeface="+mn-lt"/>
          <a:ea typeface="+mn-ea"/>
          <a:cs typeface="+mn-cs"/>
        </a:defRPr>
      </a:lvl2pPr>
      <a:lvl3pPr marL="909604" algn="l" rtl="0" eaLnBrk="1" latinLnBrk="0" hangingPunct="1">
        <a:defRPr kumimoji="0" kern="1200">
          <a:solidFill>
            <a:schemeClr val="tx1"/>
          </a:solidFill>
          <a:latin typeface="+mn-lt"/>
          <a:ea typeface="+mn-ea"/>
          <a:cs typeface="+mn-cs"/>
        </a:defRPr>
      </a:lvl3pPr>
      <a:lvl4pPr marL="1364398" algn="l" rtl="0" eaLnBrk="1" latinLnBrk="0" hangingPunct="1">
        <a:defRPr kumimoji="0" kern="1200">
          <a:solidFill>
            <a:schemeClr val="tx1"/>
          </a:solidFill>
          <a:latin typeface="+mn-lt"/>
          <a:ea typeface="+mn-ea"/>
          <a:cs typeface="+mn-cs"/>
        </a:defRPr>
      </a:lvl4pPr>
      <a:lvl5pPr marL="1819209" algn="l" rtl="0" eaLnBrk="1" latinLnBrk="0" hangingPunct="1">
        <a:defRPr kumimoji="0" kern="1200">
          <a:solidFill>
            <a:schemeClr val="tx1"/>
          </a:solidFill>
          <a:latin typeface="+mn-lt"/>
          <a:ea typeface="+mn-ea"/>
          <a:cs typeface="+mn-cs"/>
        </a:defRPr>
      </a:lvl5pPr>
      <a:lvl6pPr marL="2274013" algn="l" rtl="0" eaLnBrk="1" latinLnBrk="0" hangingPunct="1">
        <a:defRPr kumimoji="0" kern="1200">
          <a:solidFill>
            <a:schemeClr val="tx1"/>
          </a:solidFill>
          <a:latin typeface="+mn-lt"/>
          <a:ea typeface="+mn-ea"/>
          <a:cs typeface="+mn-cs"/>
        </a:defRPr>
      </a:lvl6pPr>
      <a:lvl7pPr marL="2728807" algn="l" rtl="0" eaLnBrk="1" latinLnBrk="0" hangingPunct="1">
        <a:defRPr kumimoji="0" kern="1200">
          <a:solidFill>
            <a:schemeClr val="tx1"/>
          </a:solidFill>
          <a:latin typeface="+mn-lt"/>
          <a:ea typeface="+mn-ea"/>
          <a:cs typeface="+mn-cs"/>
        </a:defRPr>
      </a:lvl7pPr>
      <a:lvl8pPr marL="3183618" algn="l" rtl="0" eaLnBrk="1" latinLnBrk="0" hangingPunct="1">
        <a:defRPr kumimoji="0" kern="1200">
          <a:solidFill>
            <a:schemeClr val="tx1"/>
          </a:solidFill>
          <a:latin typeface="+mn-lt"/>
          <a:ea typeface="+mn-ea"/>
          <a:cs typeface="+mn-cs"/>
        </a:defRPr>
      </a:lvl8pPr>
      <a:lvl9pPr marL="3638424"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duotone>
              <a:schemeClr val="bg2">
                <a:tint val="95000"/>
                <a:satMod val="200000"/>
              </a:schemeClr>
              <a:schemeClr val="bg2">
                <a:shade val="80000"/>
                <a:satMod val="100000"/>
              </a:schemeClr>
            </a:duotone>
            <a:lum/>
          </a:blip>
          <a:srcRect/>
          <a:tile tx="0" ty="0" sx="55000" sy="55000" flip="none" algn="tl"/>
        </a:blipFill>
        <a:effectLst/>
      </p:bgPr>
    </p:bg>
    <p:spTree>
      <p:nvGrpSpPr>
        <p:cNvPr id="1" name=""/>
        <p:cNvGrpSpPr/>
        <p:nvPr/>
      </p:nvGrpSpPr>
      <p:grpSpPr>
        <a:xfrm>
          <a:off x="0" y="0"/>
          <a:ext cx="0" cy="0"/>
          <a:chOff x="0" y="0"/>
          <a:chExt cx="0" cy="0"/>
        </a:xfrm>
      </p:grpSpPr>
      <p:grpSp>
        <p:nvGrpSpPr>
          <p:cNvPr id="42" name="Group 41"/>
          <p:cNvGrpSpPr/>
          <p:nvPr/>
        </p:nvGrpSpPr>
        <p:grpSpPr>
          <a:xfrm>
            <a:off x="-304796"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1145"/>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145"/>
              <a:endParaRPr lang="en-US">
                <a:solidFill>
                  <a:prstClr val="white"/>
                </a:solidFill>
              </a:endParaRPr>
            </a:p>
          </p:txBody>
        </p:sp>
      </p:grpSp>
      <p:sp>
        <p:nvSpPr>
          <p:cNvPr id="66" name="Rectangle 65"/>
          <p:cNvSpPr/>
          <p:nvPr/>
        </p:nvSpPr>
        <p:spPr>
          <a:xfrm>
            <a:off x="457200" y="33352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1" tIns="45557" rIns="91111" bIns="45557" rtlCol="0" anchor="ctr"/>
          <a:lstStyle/>
          <a:p>
            <a:pPr algn="ctr" defTabSz="911145"/>
            <a:endParaRPr lang="en-US">
              <a:solidFill>
                <a:prstClr val="white"/>
              </a:solidFill>
            </a:endParaRPr>
          </a:p>
        </p:txBody>
      </p:sp>
      <p:sp>
        <p:nvSpPr>
          <p:cNvPr id="2" name="Title Placeholder 1"/>
          <p:cNvSpPr>
            <a:spLocks noGrp="1"/>
          </p:cNvSpPr>
          <p:nvPr>
            <p:ph type="title"/>
          </p:nvPr>
        </p:nvSpPr>
        <p:spPr>
          <a:xfrm>
            <a:off x="1043498" y="1027664"/>
            <a:ext cx="7024744" cy="1143000"/>
          </a:xfrm>
          <a:prstGeom prst="rect">
            <a:avLst/>
          </a:prstGeom>
        </p:spPr>
        <p:txBody>
          <a:bodyPr vert="horz" lIns="91111" tIns="45557" rIns="91111" bIns="45557"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532" y="2323692"/>
            <a:ext cx="6777317" cy="3508977"/>
          </a:xfrm>
          <a:prstGeom prst="rect">
            <a:avLst/>
          </a:prstGeom>
        </p:spPr>
        <p:txBody>
          <a:bodyPr vert="horz" lIns="91111" tIns="45557" rIns="91111" bIns="455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532"/>
            <a:ext cx="2133600" cy="365125"/>
          </a:xfrm>
          <a:prstGeom prst="rect">
            <a:avLst/>
          </a:prstGeom>
        </p:spPr>
        <p:txBody>
          <a:bodyPr vert="horz" lIns="91111" tIns="45557" rIns="91111" bIns="45557" rtlCol="0" anchor="ctr"/>
          <a:lstStyle>
            <a:lvl1pPr algn="r">
              <a:defRPr sz="1200">
                <a:solidFill>
                  <a:srgbClr val="FEFEFE"/>
                </a:solidFill>
              </a:defRPr>
            </a:lvl1pPr>
          </a:lstStyle>
          <a:p>
            <a:pPr defTabSz="911145"/>
            <a:fld id="{18F3B5F4-E65E-4A1B-A196-AE8A07157D15}" type="datetimeFigureOut">
              <a:rPr lang="en-US" smtClean="0"/>
              <a:pPr defTabSz="911145"/>
              <a:t>2/11/2016</a:t>
            </a:fld>
            <a:endParaRPr lang="en-US"/>
          </a:p>
        </p:txBody>
      </p:sp>
      <p:sp>
        <p:nvSpPr>
          <p:cNvPr id="5" name="Footer Placeholder 4"/>
          <p:cNvSpPr>
            <a:spLocks noGrp="1"/>
          </p:cNvSpPr>
          <p:nvPr>
            <p:ph type="ftr" sz="quarter" idx="3"/>
          </p:nvPr>
        </p:nvSpPr>
        <p:spPr>
          <a:xfrm>
            <a:off x="4641448" y="5852200"/>
            <a:ext cx="3502152" cy="365125"/>
          </a:xfrm>
          <a:prstGeom prst="rect">
            <a:avLst/>
          </a:prstGeom>
        </p:spPr>
        <p:txBody>
          <a:bodyPr vert="horz" lIns="91111" tIns="45557" rIns="91111" bIns="45557" rtlCol="0" anchor="ctr"/>
          <a:lstStyle>
            <a:lvl1pPr algn="r">
              <a:defRPr sz="1200">
                <a:solidFill>
                  <a:schemeClr val="accent1"/>
                </a:solidFill>
              </a:defRPr>
            </a:lvl1pPr>
          </a:lstStyle>
          <a:p>
            <a:pPr defTabSz="911145"/>
            <a:endParaRPr lang="en-US">
              <a:solidFill>
                <a:srgbClr val="94C600"/>
              </a:solidFill>
            </a:endParaRPr>
          </a:p>
        </p:txBody>
      </p:sp>
      <p:sp>
        <p:nvSpPr>
          <p:cNvPr id="6" name="Slide Number Placeholder 5"/>
          <p:cNvSpPr>
            <a:spLocks noGrp="1"/>
          </p:cNvSpPr>
          <p:nvPr>
            <p:ph type="sldNum" sz="quarter" idx="4"/>
          </p:nvPr>
        </p:nvSpPr>
        <p:spPr>
          <a:xfrm>
            <a:off x="4649096" y="224531"/>
            <a:ext cx="1332156" cy="365125"/>
          </a:xfrm>
          <a:prstGeom prst="rect">
            <a:avLst/>
          </a:prstGeom>
        </p:spPr>
        <p:txBody>
          <a:bodyPr vert="horz" lIns="91111" tIns="45557" rIns="91111" bIns="45557" rtlCol="0" anchor="ctr"/>
          <a:lstStyle>
            <a:lvl1pPr algn="l">
              <a:defRPr sz="1200">
                <a:solidFill>
                  <a:srgbClr val="FEFEFE"/>
                </a:solidFill>
              </a:defRPr>
            </a:lvl1pPr>
          </a:lstStyle>
          <a:p>
            <a:pPr defTabSz="911145"/>
            <a:fld id="{03CAD9BD-33FA-43D8-884A-2CC6AE0BC459}" type="slidenum">
              <a:rPr lang="en-US" smtClean="0"/>
              <a:pPr defTabSz="911145"/>
              <a:t>‹#›</a:t>
            </a:fld>
            <a:endParaRPr lang="en-US"/>
          </a:p>
        </p:txBody>
      </p:sp>
    </p:spTree>
    <p:extLst>
      <p:ext uri="{BB962C8B-B14F-4D97-AF65-F5344CB8AC3E}">
        <p14:creationId xmlns:p14="http://schemas.microsoft.com/office/powerpoint/2010/main" val="283121596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1145"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1680" indent="-273344" algn="l" defTabSz="911145"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37801" indent="-273344" algn="l" defTabSz="911145"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1145" indent="-227789" algn="l" defTabSz="911145"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0709" indent="-227789" algn="l" defTabSz="911145"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1162" indent="-227789" algn="l" defTabSz="911145"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2503" indent="-227789" algn="l" defTabSz="911145"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2955" indent="-227789" algn="l" defTabSz="911145"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13409" indent="-227789" algn="l" defTabSz="911145"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13859" indent="-227789" algn="l" defTabSz="911145"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1145" rtl="0" eaLnBrk="1" latinLnBrk="0" hangingPunct="1">
        <a:defRPr sz="1800" kern="1200">
          <a:solidFill>
            <a:schemeClr val="tx1"/>
          </a:solidFill>
          <a:latin typeface="+mn-lt"/>
          <a:ea typeface="+mn-ea"/>
          <a:cs typeface="+mn-cs"/>
        </a:defRPr>
      </a:lvl1pPr>
      <a:lvl2pPr marL="455571" algn="l" defTabSz="911145" rtl="0" eaLnBrk="1" latinLnBrk="0" hangingPunct="1">
        <a:defRPr sz="1800" kern="1200">
          <a:solidFill>
            <a:schemeClr val="tx1"/>
          </a:solidFill>
          <a:latin typeface="+mn-lt"/>
          <a:ea typeface="+mn-ea"/>
          <a:cs typeface="+mn-cs"/>
        </a:defRPr>
      </a:lvl2pPr>
      <a:lvl3pPr marL="911145" algn="l" defTabSz="911145" rtl="0" eaLnBrk="1" latinLnBrk="0" hangingPunct="1">
        <a:defRPr sz="1800" kern="1200">
          <a:solidFill>
            <a:schemeClr val="tx1"/>
          </a:solidFill>
          <a:latin typeface="+mn-lt"/>
          <a:ea typeface="+mn-ea"/>
          <a:cs typeface="+mn-cs"/>
        </a:defRPr>
      </a:lvl3pPr>
      <a:lvl4pPr marL="1366712" algn="l" defTabSz="911145" rtl="0" eaLnBrk="1" latinLnBrk="0" hangingPunct="1">
        <a:defRPr sz="1800" kern="1200">
          <a:solidFill>
            <a:schemeClr val="tx1"/>
          </a:solidFill>
          <a:latin typeface="+mn-lt"/>
          <a:ea typeface="+mn-ea"/>
          <a:cs typeface="+mn-cs"/>
        </a:defRPr>
      </a:lvl4pPr>
      <a:lvl5pPr marL="1822291" algn="l" defTabSz="911145" rtl="0" eaLnBrk="1" latinLnBrk="0" hangingPunct="1">
        <a:defRPr sz="1800" kern="1200">
          <a:solidFill>
            <a:schemeClr val="tx1"/>
          </a:solidFill>
          <a:latin typeface="+mn-lt"/>
          <a:ea typeface="+mn-ea"/>
          <a:cs typeface="+mn-cs"/>
        </a:defRPr>
      </a:lvl5pPr>
      <a:lvl6pPr marL="2277867" algn="l" defTabSz="911145" rtl="0" eaLnBrk="1" latinLnBrk="0" hangingPunct="1">
        <a:defRPr sz="1800" kern="1200">
          <a:solidFill>
            <a:schemeClr val="tx1"/>
          </a:solidFill>
          <a:latin typeface="+mn-lt"/>
          <a:ea typeface="+mn-ea"/>
          <a:cs typeface="+mn-cs"/>
        </a:defRPr>
      </a:lvl6pPr>
      <a:lvl7pPr marL="2733434" algn="l" defTabSz="911145" rtl="0" eaLnBrk="1" latinLnBrk="0" hangingPunct="1">
        <a:defRPr sz="1800" kern="1200">
          <a:solidFill>
            <a:schemeClr val="tx1"/>
          </a:solidFill>
          <a:latin typeface="+mn-lt"/>
          <a:ea typeface="+mn-ea"/>
          <a:cs typeface="+mn-cs"/>
        </a:defRPr>
      </a:lvl7pPr>
      <a:lvl8pPr marL="3189012" algn="l" defTabSz="911145" rtl="0" eaLnBrk="1" latinLnBrk="0" hangingPunct="1">
        <a:defRPr sz="1800" kern="1200">
          <a:solidFill>
            <a:schemeClr val="tx1"/>
          </a:solidFill>
          <a:latin typeface="+mn-lt"/>
          <a:ea typeface="+mn-ea"/>
          <a:cs typeface="+mn-cs"/>
        </a:defRPr>
      </a:lvl8pPr>
      <a:lvl9pPr marL="3644587" algn="l" defTabSz="91114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453949"/>
            <a:fld id="{0C091EDF-5541-084B-B155-51EE7A5BBBB3}" type="datetimeFigureOut">
              <a:rPr lang="en-US" smtClean="0">
                <a:solidFill>
                  <a:prstClr val="black">
                    <a:lumMod val="65000"/>
                    <a:lumOff val="35000"/>
                  </a:prstClr>
                </a:solidFill>
              </a:rPr>
              <a:pPr defTabSz="453949"/>
              <a:t>2/11/2016</a:t>
            </a:fld>
            <a:endParaRPr lang="en-US">
              <a:solidFill>
                <a:prstClr val="black">
                  <a:lumMod val="65000"/>
                  <a:lumOff val="35000"/>
                </a:prstClr>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453949"/>
            <a:endParaRPr lang="en-US">
              <a:solidFill>
                <a:prstClr val="black">
                  <a:lumMod val="65000"/>
                  <a:lumOff val="35000"/>
                </a:prstClr>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453949"/>
            <a:fld id="{D6C93959-0D23-EC4C-8BC6-220EE0373FD3}" type="slidenum">
              <a:rPr lang="en-US" smtClean="0">
                <a:solidFill>
                  <a:prstClr val="black">
                    <a:lumMod val="65000"/>
                    <a:lumOff val="35000"/>
                  </a:prstClr>
                </a:solidFill>
              </a:rPr>
              <a:pPr defTabSz="453949"/>
              <a:t>‹#›</a:t>
            </a:fld>
            <a:endParaRPr lang="en-US">
              <a:solidFill>
                <a:prstClr val="black">
                  <a:lumMod val="65000"/>
                  <a:lumOff val="35000"/>
                </a:prstClr>
              </a:solidFill>
            </a:endParaRPr>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defTabSz="914400"/>
            <a:fld id="{B72F0006-5B48-4B22-80F0-972B635D4CA3}" type="datetime1">
              <a:rPr lang="en-US" smtClean="0">
                <a:solidFill>
                  <a:srgbClr val="534949"/>
                </a:solidFill>
              </a:rPr>
              <a:pPr defTabSz="914400"/>
              <a:t>2/11/2016</a:t>
            </a:fld>
            <a:endParaRPr lang="en-US" dirty="0">
              <a:solidFill>
                <a:srgbClr val="534949"/>
              </a:solidFill>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defTabSz="914400"/>
            <a:endParaRPr lang="en-US" dirty="0">
              <a:solidFill>
                <a:srgbClr val="534949"/>
              </a:solidFill>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defTabSz="914400"/>
            <a:fld id="{F9D9DFD7-F5DA-4EE2-A308-03E52B06062C}" type="slidenum">
              <a:rPr lang="en-US" smtClean="0">
                <a:solidFill>
                  <a:srgbClr val="534949"/>
                </a:solidFill>
              </a:rPr>
              <a:pPr defTabSz="914400"/>
              <a:t>‹#›</a:t>
            </a:fld>
            <a:endParaRPr lang="en-US" dirty="0">
              <a:solidFill>
                <a:srgbClr val="534949"/>
              </a:solidFill>
            </a:endParaRPr>
          </a:p>
        </p:txBody>
      </p:sp>
    </p:spTree>
    <p:extLst>
      <p:ext uri="{BB962C8B-B14F-4D97-AF65-F5344CB8AC3E}">
        <p14:creationId xmlns:p14="http://schemas.microsoft.com/office/powerpoint/2010/main" val="2263992885"/>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ransition>
    <p:fade/>
  </p:transition>
  <p:timing>
    <p:tnLst>
      <p:par>
        <p:cTn id="1" dur="indefinite" restart="never" nodeType="tmRoot"/>
      </p:par>
    </p:tnLst>
  </p:timing>
  <p:hf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752" tIns="45379" rIns="90752" bIns="45379" rtlCol="0" anchor="ctr"/>
          <a:lstStyle/>
          <a:p>
            <a:pPr algn="ctr" defTabSz="908227"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752" tIns="45379" rIns="90752" bIns="45379" anchor="ctr"/>
          <a:lstStyle/>
          <a:p>
            <a:pPr algn="ctr" defTabSz="908227"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0752" tIns="45379" rIns="90752" bIns="90752"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0752" tIns="45379" rIns="90752" bIns="45379">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0752" tIns="45379" rIns="90752" bIns="45379" anchor="ctr" anchorCtr="0"/>
          <a:lstStyle>
            <a:lvl1pPr algn="r" eaLnBrk="1" latinLnBrk="0" hangingPunct="1">
              <a:defRPr kumimoji="0" sz="1400">
                <a:solidFill>
                  <a:schemeClr val="tx2"/>
                </a:solidFill>
              </a:defRPr>
            </a:lvl1pPr>
          </a:lstStyle>
          <a:p>
            <a:pPr defTabSz="908227" fontAlgn="base">
              <a:spcBef>
                <a:spcPct val="0"/>
              </a:spcBef>
              <a:spcAft>
                <a:spcPct val="0"/>
              </a:spcAft>
              <a:defRPr/>
            </a:pPr>
            <a:fld id="{8F51CD97-AA87-4E26-B1FB-FCFF010A7BBE}" type="datetime1">
              <a:rPr lang="en-US" smtClean="0">
                <a:solidFill>
                  <a:srgbClr val="FFFFFF"/>
                </a:solidFill>
                <a:latin typeface="Times New Roman" pitchFamily="18" charset="0"/>
              </a:rPr>
              <a:pPr defTabSz="908227"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0752" tIns="45379" rIns="90752" bIns="45379" anchor="ctr" anchorCtr="0"/>
          <a:lstStyle>
            <a:lvl1pPr eaLnBrk="1" latinLnBrk="0" hangingPunct="1">
              <a:defRPr kumimoji="0" sz="1400">
                <a:solidFill>
                  <a:schemeClr val="tx2"/>
                </a:solidFill>
              </a:defRPr>
            </a:lvl1pPr>
          </a:lstStyle>
          <a:p>
            <a:pPr defTabSz="908227"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08227" fontAlgn="base">
              <a:spcBef>
                <a:spcPct val="0"/>
              </a:spcBef>
              <a:spcAft>
                <a:spcPct val="0"/>
              </a:spcAft>
              <a:defRPr/>
            </a:pPr>
            <a:fld id="{2130823D-46EB-44F7-9C7F-18AB5C006607}" type="slidenum">
              <a:rPr lang="en-US" smtClean="0">
                <a:latin typeface="Times New Roman" pitchFamily="18" charset="0"/>
              </a:rPr>
              <a:pPr defTabSz="908227"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13483730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2273" indent="-272273"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4545" indent="-226899"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16826" indent="-226899"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89099" indent="-226899"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1355" indent="-226899"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33648" indent="-226899"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05922" indent="-226899"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78196" indent="-226899"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50467" indent="-226899"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3787" algn="l" rtl="0" eaLnBrk="1" latinLnBrk="0" hangingPunct="1">
        <a:defRPr kumimoji="0" kern="1200">
          <a:solidFill>
            <a:schemeClr val="tx1"/>
          </a:solidFill>
          <a:latin typeface="+mn-lt"/>
          <a:ea typeface="+mn-ea"/>
          <a:cs typeface="+mn-cs"/>
        </a:defRPr>
      </a:lvl2pPr>
      <a:lvl3pPr marL="907580" algn="l" rtl="0" eaLnBrk="1" latinLnBrk="0" hangingPunct="1">
        <a:defRPr kumimoji="0" kern="1200">
          <a:solidFill>
            <a:schemeClr val="tx1"/>
          </a:solidFill>
          <a:latin typeface="+mn-lt"/>
          <a:ea typeface="+mn-ea"/>
          <a:cs typeface="+mn-cs"/>
        </a:defRPr>
      </a:lvl3pPr>
      <a:lvl4pPr marL="1361355" algn="l" rtl="0" eaLnBrk="1" latinLnBrk="0" hangingPunct="1">
        <a:defRPr kumimoji="0" kern="1200">
          <a:solidFill>
            <a:schemeClr val="tx1"/>
          </a:solidFill>
          <a:latin typeface="+mn-lt"/>
          <a:ea typeface="+mn-ea"/>
          <a:cs typeface="+mn-cs"/>
        </a:defRPr>
      </a:lvl4pPr>
      <a:lvl5pPr marL="1815161" algn="l" rtl="0" eaLnBrk="1" latinLnBrk="0" hangingPunct="1">
        <a:defRPr kumimoji="0" kern="1200">
          <a:solidFill>
            <a:schemeClr val="tx1"/>
          </a:solidFill>
          <a:latin typeface="+mn-lt"/>
          <a:ea typeface="+mn-ea"/>
          <a:cs typeface="+mn-cs"/>
        </a:defRPr>
      </a:lvl5pPr>
      <a:lvl6pPr marL="2268952" algn="l" rtl="0" eaLnBrk="1" latinLnBrk="0" hangingPunct="1">
        <a:defRPr kumimoji="0" kern="1200">
          <a:solidFill>
            <a:schemeClr val="tx1"/>
          </a:solidFill>
          <a:latin typeface="+mn-lt"/>
          <a:ea typeface="+mn-ea"/>
          <a:cs typeface="+mn-cs"/>
        </a:defRPr>
      </a:lvl6pPr>
      <a:lvl7pPr marL="2722735" algn="l" rtl="0" eaLnBrk="1" latinLnBrk="0" hangingPunct="1">
        <a:defRPr kumimoji="0" kern="1200">
          <a:solidFill>
            <a:schemeClr val="tx1"/>
          </a:solidFill>
          <a:latin typeface="+mn-lt"/>
          <a:ea typeface="+mn-ea"/>
          <a:cs typeface="+mn-cs"/>
        </a:defRPr>
      </a:lvl7pPr>
      <a:lvl8pPr marL="3176534" algn="l" rtl="0" eaLnBrk="1" latinLnBrk="0" hangingPunct="1">
        <a:defRPr kumimoji="0" kern="1200">
          <a:solidFill>
            <a:schemeClr val="tx1"/>
          </a:solidFill>
          <a:latin typeface="+mn-lt"/>
          <a:ea typeface="+mn-ea"/>
          <a:cs typeface="+mn-cs"/>
        </a:defRPr>
      </a:lvl8pPr>
      <a:lvl9pPr marL="36303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776" tIns="45391" rIns="90776" bIns="45391" rtlCol="0" anchor="ctr"/>
          <a:lstStyle/>
          <a:p>
            <a:pPr algn="ctr" defTabSz="908470"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776" tIns="45391" rIns="90776" bIns="45391" anchor="ctr"/>
          <a:lstStyle/>
          <a:p>
            <a:pPr algn="ctr" defTabSz="908470"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0776" tIns="45391" rIns="90776" bIns="90776"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0776" tIns="45391" rIns="90776" bIns="45391">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0776" tIns="45391" rIns="90776" bIns="45391" anchor="ctr" anchorCtr="0"/>
          <a:lstStyle>
            <a:lvl1pPr algn="r" eaLnBrk="1" latinLnBrk="0" hangingPunct="1">
              <a:defRPr kumimoji="0" sz="1400">
                <a:solidFill>
                  <a:schemeClr val="tx2"/>
                </a:solidFill>
              </a:defRPr>
            </a:lvl1pPr>
          </a:lstStyle>
          <a:p>
            <a:pPr defTabSz="908470" fontAlgn="base">
              <a:spcBef>
                <a:spcPct val="0"/>
              </a:spcBef>
              <a:spcAft>
                <a:spcPct val="0"/>
              </a:spcAft>
              <a:defRPr/>
            </a:pPr>
            <a:fld id="{8F51CD97-AA87-4E26-B1FB-FCFF010A7BBE}" type="datetime1">
              <a:rPr lang="en-US" smtClean="0">
                <a:solidFill>
                  <a:srgbClr val="FFFFFF"/>
                </a:solidFill>
                <a:latin typeface="Times New Roman" pitchFamily="18" charset="0"/>
              </a:rPr>
              <a:pPr defTabSz="908470"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0776" tIns="45391" rIns="90776" bIns="45391" anchor="ctr" anchorCtr="0"/>
          <a:lstStyle>
            <a:lvl1pPr eaLnBrk="1" latinLnBrk="0" hangingPunct="1">
              <a:defRPr kumimoji="0" sz="1400">
                <a:solidFill>
                  <a:schemeClr val="tx2"/>
                </a:solidFill>
              </a:defRPr>
            </a:lvl1pPr>
          </a:lstStyle>
          <a:p>
            <a:pPr defTabSz="908470"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08470" fontAlgn="base">
              <a:spcBef>
                <a:spcPct val="0"/>
              </a:spcBef>
              <a:spcAft>
                <a:spcPct val="0"/>
              </a:spcAft>
              <a:defRPr/>
            </a:pPr>
            <a:fld id="{2130823D-46EB-44F7-9C7F-18AB5C006607}" type="slidenum">
              <a:rPr lang="en-US" smtClean="0">
                <a:latin typeface="Times New Roman" pitchFamily="18" charset="0"/>
              </a:rPr>
              <a:pPr defTabSz="908470"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286002256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2345" indent="-272345"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4691" indent="-22696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17045" indent="-22696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89390" indent="-22696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1721" indent="-22696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34085" indent="-22696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06431" indent="-22696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78778" indent="-22696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51123" indent="-22696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3908" algn="l" rtl="0" eaLnBrk="1" latinLnBrk="0" hangingPunct="1">
        <a:defRPr kumimoji="0" kern="1200">
          <a:solidFill>
            <a:schemeClr val="tx1"/>
          </a:solidFill>
          <a:latin typeface="+mn-lt"/>
          <a:ea typeface="+mn-ea"/>
          <a:cs typeface="+mn-cs"/>
        </a:defRPr>
      </a:lvl2pPr>
      <a:lvl3pPr marL="907823" algn="l" rtl="0" eaLnBrk="1" latinLnBrk="0" hangingPunct="1">
        <a:defRPr kumimoji="0" kern="1200">
          <a:solidFill>
            <a:schemeClr val="tx1"/>
          </a:solidFill>
          <a:latin typeface="+mn-lt"/>
          <a:ea typeface="+mn-ea"/>
          <a:cs typeface="+mn-cs"/>
        </a:defRPr>
      </a:lvl3pPr>
      <a:lvl4pPr marL="1361721" algn="l" rtl="0" eaLnBrk="1" latinLnBrk="0" hangingPunct="1">
        <a:defRPr kumimoji="0" kern="1200">
          <a:solidFill>
            <a:schemeClr val="tx1"/>
          </a:solidFill>
          <a:latin typeface="+mn-lt"/>
          <a:ea typeface="+mn-ea"/>
          <a:cs typeface="+mn-cs"/>
        </a:defRPr>
      </a:lvl4pPr>
      <a:lvl5pPr marL="1815647" algn="l" rtl="0" eaLnBrk="1" latinLnBrk="0" hangingPunct="1">
        <a:defRPr kumimoji="0" kern="1200">
          <a:solidFill>
            <a:schemeClr val="tx1"/>
          </a:solidFill>
          <a:latin typeface="+mn-lt"/>
          <a:ea typeface="+mn-ea"/>
          <a:cs typeface="+mn-cs"/>
        </a:defRPr>
      </a:lvl5pPr>
      <a:lvl6pPr marL="2269558" algn="l" rtl="0" eaLnBrk="1" latinLnBrk="0" hangingPunct="1">
        <a:defRPr kumimoji="0" kern="1200">
          <a:solidFill>
            <a:schemeClr val="tx1"/>
          </a:solidFill>
          <a:latin typeface="+mn-lt"/>
          <a:ea typeface="+mn-ea"/>
          <a:cs typeface="+mn-cs"/>
        </a:defRPr>
      </a:lvl6pPr>
      <a:lvl7pPr marL="2723463" algn="l" rtl="0" eaLnBrk="1" latinLnBrk="0" hangingPunct="1">
        <a:defRPr kumimoji="0" kern="1200">
          <a:solidFill>
            <a:schemeClr val="tx1"/>
          </a:solidFill>
          <a:latin typeface="+mn-lt"/>
          <a:ea typeface="+mn-ea"/>
          <a:cs typeface="+mn-cs"/>
        </a:defRPr>
      </a:lvl7pPr>
      <a:lvl8pPr marL="3177383" algn="l" rtl="0" eaLnBrk="1" latinLnBrk="0" hangingPunct="1">
        <a:defRPr kumimoji="0" kern="1200">
          <a:solidFill>
            <a:schemeClr val="tx1"/>
          </a:solidFill>
          <a:latin typeface="+mn-lt"/>
          <a:ea typeface="+mn-ea"/>
          <a:cs typeface="+mn-cs"/>
        </a:defRPr>
      </a:lvl8pPr>
      <a:lvl9pPr marL="3631303"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49" tIns="45428" rIns="90849" bIns="45428" rtlCol="0" anchor="ctr"/>
          <a:lstStyle/>
          <a:p>
            <a:pPr algn="ctr" defTabSz="909199"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849" tIns="45428" rIns="90849" bIns="45428" anchor="ctr"/>
          <a:lstStyle/>
          <a:p>
            <a:pPr algn="ctr" defTabSz="909199"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0849" tIns="45428" rIns="90849" bIns="90849"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0849" tIns="45428" rIns="90849" bIns="4542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0849" tIns="45428" rIns="90849" bIns="45428" anchor="ctr" anchorCtr="0"/>
          <a:lstStyle>
            <a:lvl1pPr algn="r" eaLnBrk="1" latinLnBrk="0" hangingPunct="1">
              <a:defRPr kumimoji="0" sz="1400">
                <a:solidFill>
                  <a:schemeClr val="tx2"/>
                </a:solidFill>
              </a:defRPr>
            </a:lvl1pPr>
          </a:lstStyle>
          <a:p>
            <a:pPr defTabSz="909199" fontAlgn="base">
              <a:spcBef>
                <a:spcPct val="0"/>
              </a:spcBef>
              <a:spcAft>
                <a:spcPct val="0"/>
              </a:spcAft>
              <a:defRPr/>
            </a:pPr>
            <a:fld id="{8F51CD97-AA87-4E26-B1FB-FCFF010A7BBE}" type="datetime1">
              <a:rPr lang="en-US" smtClean="0">
                <a:solidFill>
                  <a:srgbClr val="FFFFFF"/>
                </a:solidFill>
                <a:latin typeface="Times New Roman" pitchFamily="18" charset="0"/>
              </a:rPr>
              <a:pPr defTabSz="909199"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0849" tIns="45428" rIns="90849" bIns="45428" anchor="ctr" anchorCtr="0"/>
          <a:lstStyle>
            <a:lvl1pPr eaLnBrk="1" latinLnBrk="0" hangingPunct="1">
              <a:defRPr kumimoji="0" sz="1400">
                <a:solidFill>
                  <a:schemeClr val="tx2"/>
                </a:solidFill>
              </a:defRPr>
            </a:lvl1pPr>
          </a:lstStyle>
          <a:p>
            <a:pPr defTabSz="909199"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09199" fontAlgn="base">
              <a:spcBef>
                <a:spcPct val="0"/>
              </a:spcBef>
              <a:spcAft>
                <a:spcPct val="0"/>
              </a:spcAft>
              <a:defRPr/>
            </a:pPr>
            <a:fld id="{2130823D-46EB-44F7-9C7F-18AB5C006607}" type="slidenum">
              <a:rPr lang="en-US" smtClean="0">
                <a:latin typeface="Times New Roman" pitchFamily="18" charset="0"/>
              </a:rPr>
              <a:pPr defTabSz="909199"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40540876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2565" indent="-272565"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5128" indent="-227141"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17699" indent="-227141"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0264" indent="-227141"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2813" indent="-227141"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35396" indent="-227141"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07961" indent="-227141"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80525" indent="-227141"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53089" indent="-227141"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4273" algn="l" rtl="0" eaLnBrk="1" latinLnBrk="0" hangingPunct="1">
        <a:defRPr kumimoji="0" kern="1200">
          <a:solidFill>
            <a:schemeClr val="tx1"/>
          </a:solidFill>
          <a:latin typeface="+mn-lt"/>
          <a:ea typeface="+mn-ea"/>
          <a:cs typeface="+mn-cs"/>
        </a:defRPr>
      </a:lvl2pPr>
      <a:lvl3pPr marL="908551" algn="l" rtl="0" eaLnBrk="1" latinLnBrk="0" hangingPunct="1">
        <a:defRPr kumimoji="0" kern="1200">
          <a:solidFill>
            <a:schemeClr val="tx1"/>
          </a:solidFill>
          <a:latin typeface="+mn-lt"/>
          <a:ea typeface="+mn-ea"/>
          <a:cs typeface="+mn-cs"/>
        </a:defRPr>
      </a:lvl3pPr>
      <a:lvl4pPr marL="1362813" algn="l" rtl="0" eaLnBrk="1" latinLnBrk="0" hangingPunct="1">
        <a:defRPr kumimoji="0" kern="1200">
          <a:solidFill>
            <a:schemeClr val="tx1"/>
          </a:solidFill>
          <a:latin typeface="+mn-lt"/>
          <a:ea typeface="+mn-ea"/>
          <a:cs typeface="+mn-cs"/>
        </a:defRPr>
      </a:lvl4pPr>
      <a:lvl5pPr marL="1817103" algn="l" rtl="0" eaLnBrk="1" latinLnBrk="0" hangingPunct="1">
        <a:defRPr kumimoji="0" kern="1200">
          <a:solidFill>
            <a:schemeClr val="tx1"/>
          </a:solidFill>
          <a:latin typeface="+mn-lt"/>
          <a:ea typeface="+mn-ea"/>
          <a:cs typeface="+mn-cs"/>
        </a:defRPr>
      </a:lvl5pPr>
      <a:lvl6pPr marL="2271379" algn="l" rtl="0" eaLnBrk="1" latinLnBrk="0" hangingPunct="1">
        <a:defRPr kumimoji="0" kern="1200">
          <a:solidFill>
            <a:schemeClr val="tx1"/>
          </a:solidFill>
          <a:latin typeface="+mn-lt"/>
          <a:ea typeface="+mn-ea"/>
          <a:cs typeface="+mn-cs"/>
        </a:defRPr>
      </a:lvl6pPr>
      <a:lvl7pPr marL="2725648" algn="l" rtl="0" eaLnBrk="1" latinLnBrk="0" hangingPunct="1">
        <a:defRPr kumimoji="0" kern="1200">
          <a:solidFill>
            <a:schemeClr val="tx1"/>
          </a:solidFill>
          <a:latin typeface="+mn-lt"/>
          <a:ea typeface="+mn-ea"/>
          <a:cs typeface="+mn-cs"/>
        </a:defRPr>
      </a:lvl7pPr>
      <a:lvl8pPr marL="3179931" algn="l" rtl="0" eaLnBrk="1" latinLnBrk="0" hangingPunct="1">
        <a:defRPr kumimoji="0" kern="1200">
          <a:solidFill>
            <a:schemeClr val="tx1"/>
          </a:solidFill>
          <a:latin typeface="+mn-lt"/>
          <a:ea typeface="+mn-ea"/>
          <a:cs typeface="+mn-cs"/>
        </a:defRPr>
      </a:lvl8pPr>
      <a:lvl9pPr marL="3634214"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6" tIns="45411" rIns="90816" bIns="454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0816" tIns="45411" rIns="90816" bIns="454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26"/>
            <a:ext cx="2133600" cy="365125"/>
          </a:xfrm>
          <a:prstGeom prst="rect">
            <a:avLst/>
          </a:prstGeom>
        </p:spPr>
        <p:txBody>
          <a:bodyPr vert="horz" lIns="90816" tIns="45411" rIns="90816" bIns="45411" rtlCol="0" anchor="ctr"/>
          <a:lstStyle>
            <a:lvl1pPr algn="l">
              <a:defRPr sz="1200">
                <a:solidFill>
                  <a:schemeClr val="tx1">
                    <a:tint val="75000"/>
                  </a:schemeClr>
                </a:solidFill>
              </a:defRPr>
            </a:lvl1pPr>
          </a:lstStyle>
          <a:p>
            <a:pPr defTabSz="909199" fontAlgn="base">
              <a:spcBef>
                <a:spcPct val="0"/>
              </a:spcBef>
              <a:spcAft>
                <a:spcPct val="0"/>
              </a:spcAft>
              <a:defRPr/>
            </a:pPr>
            <a:fld id="{8F51CD97-AA87-4E26-B1FB-FCFF010A7BBE}" type="datetime1">
              <a:rPr lang="en-US" smtClean="0">
                <a:solidFill>
                  <a:srgbClr val="FFFFFF"/>
                </a:solidFill>
                <a:latin typeface="Times New Roman" pitchFamily="18" charset="0"/>
              </a:rPr>
              <a:pPr defTabSz="909199" fontAlgn="base">
                <a:spcBef>
                  <a:spcPct val="0"/>
                </a:spcBef>
                <a:spcAft>
                  <a:spcPct val="0"/>
                </a:spcAft>
                <a:defRPr/>
              </a:pPr>
              <a:t>2/11/2016</a:t>
            </a:fld>
            <a:endParaRPr lang="en-US">
              <a:solidFill>
                <a:srgbClr val="FFFFFF"/>
              </a:solidFill>
              <a:latin typeface="Times New Roman" pitchFamily="18" charset="0"/>
            </a:endParaRPr>
          </a:p>
        </p:txBody>
      </p:sp>
      <p:sp>
        <p:nvSpPr>
          <p:cNvPr id="5" name="Footer Placeholder 4"/>
          <p:cNvSpPr>
            <a:spLocks noGrp="1"/>
          </p:cNvSpPr>
          <p:nvPr>
            <p:ph type="ftr" sz="quarter" idx="3"/>
          </p:nvPr>
        </p:nvSpPr>
        <p:spPr>
          <a:xfrm>
            <a:off x="3124200" y="6356426"/>
            <a:ext cx="2895600" cy="365125"/>
          </a:xfrm>
          <a:prstGeom prst="rect">
            <a:avLst/>
          </a:prstGeom>
        </p:spPr>
        <p:txBody>
          <a:bodyPr vert="horz" lIns="90816" tIns="45411" rIns="90816" bIns="45411" rtlCol="0" anchor="ctr"/>
          <a:lstStyle>
            <a:lvl1pPr algn="ctr">
              <a:defRPr sz="1200">
                <a:solidFill>
                  <a:schemeClr val="tx1">
                    <a:tint val="75000"/>
                  </a:schemeClr>
                </a:solidFill>
              </a:defRPr>
            </a:lvl1pPr>
          </a:lstStyle>
          <a:p>
            <a:pPr defTabSz="909199"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6" name="Slide Number Placeholder 5"/>
          <p:cNvSpPr>
            <a:spLocks noGrp="1"/>
          </p:cNvSpPr>
          <p:nvPr>
            <p:ph type="sldNum" sz="quarter" idx="4"/>
          </p:nvPr>
        </p:nvSpPr>
        <p:spPr>
          <a:xfrm>
            <a:off x="6553200" y="6356426"/>
            <a:ext cx="2133600" cy="365125"/>
          </a:xfrm>
          <a:prstGeom prst="rect">
            <a:avLst/>
          </a:prstGeom>
        </p:spPr>
        <p:txBody>
          <a:bodyPr vert="horz" lIns="90816" tIns="45411" rIns="90816" bIns="45411" rtlCol="0" anchor="ctr"/>
          <a:lstStyle>
            <a:lvl1pPr algn="r">
              <a:defRPr sz="1200">
                <a:solidFill>
                  <a:schemeClr val="tx1">
                    <a:tint val="75000"/>
                  </a:schemeClr>
                </a:solidFill>
              </a:defRPr>
            </a:lvl1pPr>
          </a:lstStyle>
          <a:p>
            <a:pPr defTabSz="909199" fontAlgn="base">
              <a:spcBef>
                <a:spcPct val="0"/>
              </a:spcBef>
              <a:spcAft>
                <a:spcPct val="0"/>
              </a:spcAft>
              <a:defRPr/>
            </a:pPr>
            <a:fld id="{2130823D-46EB-44F7-9C7F-18AB5C006607}" type="slidenum">
              <a:rPr lang="en-US" smtClean="0">
                <a:solidFill>
                  <a:srgbClr val="FFFFFF"/>
                </a:solidFill>
                <a:latin typeface="Times New Roman" pitchFamily="18" charset="0"/>
              </a:rPr>
              <a:pPr defTabSz="909199" fontAlgn="base">
                <a:spcBef>
                  <a:spcPct val="0"/>
                </a:spcBef>
                <a:spcAft>
                  <a:spcPct val="0"/>
                </a:spcAft>
                <a:defRPr/>
              </a:pPr>
              <a:t>‹#›</a:t>
            </a:fld>
            <a:endParaRPr lang="en-US">
              <a:solidFill>
                <a:srgbClr val="FFFFFF"/>
              </a:solidFill>
              <a:latin typeface="Times New Roman" pitchFamily="18" charset="0"/>
            </a:endParaRPr>
          </a:p>
        </p:txBody>
      </p:sp>
    </p:spTree>
    <p:extLst>
      <p:ext uri="{BB962C8B-B14F-4D97-AF65-F5344CB8AC3E}">
        <p14:creationId xmlns:p14="http://schemas.microsoft.com/office/powerpoint/2010/main" val="358960028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hdr="0"/>
  <p:txStyles>
    <p:titleStyle>
      <a:lvl1pPr algn="ctr" defTabSz="908227" rtl="0" eaLnBrk="1" latinLnBrk="0" hangingPunct="1">
        <a:spcBef>
          <a:spcPct val="0"/>
        </a:spcBef>
        <a:buNone/>
        <a:defRPr sz="4400" kern="1200">
          <a:solidFill>
            <a:schemeClr val="tx1"/>
          </a:solidFill>
          <a:latin typeface="+mj-lt"/>
          <a:ea typeface="+mj-ea"/>
          <a:cs typeface="+mj-cs"/>
        </a:defRPr>
      </a:lvl1pPr>
    </p:titleStyle>
    <p:bodyStyle>
      <a:lvl1pPr marL="340585" indent="-340585" algn="l" defTabSz="90822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7936" indent="-283822" algn="l" defTabSz="90822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278" indent="-227060" algn="l" defTabSz="90822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403" indent="-227060" algn="l" defTabSz="9082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3511" indent="-227060" algn="l" defTabSz="9082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7628" indent="-227060" algn="l" defTabSz="9082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1748" indent="-227060" algn="l" defTabSz="9082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5855" indent="-227060" algn="l" defTabSz="9082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9968" indent="-227060" algn="l" defTabSz="9082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8227" rtl="0" eaLnBrk="1" latinLnBrk="0" hangingPunct="1">
        <a:defRPr sz="1800" kern="1200">
          <a:solidFill>
            <a:schemeClr val="tx1"/>
          </a:solidFill>
          <a:latin typeface="+mn-lt"/>
          <a:ea typeface="+mn-ea"/>
          <a:cs typeface="+mn-cs"/>
        </a:defRPr>
      </a:lvl1pPr>
      <a:lvl2pPr marL="454111" algn="l" defTabSz="908227" rtl="0" eaLnBrk="1" latinLnBrk="0" hangingPunct="1">
        <a:defRPr sz="1800" kern="1200">
          <a:solidFill>
            <a:schemeClr val="tx1"/>
          </a:solidFill>
          <a:latin typeface="+mn-lt"/>
          <a:ea typeface="+mn-ea"/>
          <a:cs typeface="+mn-cs"/>
        </a:defRPr>
      </a:lvl2pPr>
      <a:lvl3pPr marL="908227" algn="l" defTabSz="908227" rtl="0" eaLnBrk="1" latinLnBrk="0" hangingPunct="1">
        <a:defRPr sz="1800" kern="1200">
          <a:solidFill>
            <a:schemeClr val="tx1"/>
          </a:solidFill>
          <a:latin typeface="+mn-lt"/>
          <a:ea typeface="+mn-ea"/>
          <a:cs typeface="+mn-cs"/>
        </a:defRPr>
      </a:lvl3pPr>
      <a:lvl4pPr marL="1362329" algn="l" defTabSz="908227" rtl="0" eaLnBrk="1" latinLnBrk="0" hangingPunct="1">
        <a:defRPr sz="1800" kern="1200">
          <a:solidFill>
            <a:schemeClr val="tx1"/>
          </a:solidFill>
          <a:latin typeface="+mn-lt"/>
          <a:ea typeface="+mn-ea"/>
          <a:cs typeface="+mn-cs"/>
        </a:defRPr>
      </a:lvl4pPr>
      <a:lvl5pPr marL="1816455" algn="l" defTabSz="908227" rtl="0" eaLnBrk="1" latinLnBrk="0" hangingPunct="1">
        <a:defRPr sz="1800" kern="1200">
          <a:solidFill>
            <a:schemeClr val="tx1"/>
          </a:solidFill>
          <a:latin typeface="+mn-lt"/>
          <a:ea typeface="+mn-ea"/>
          <a:cs typeface="+mn-cs"/>
        </a:defRPr>
      </a:lvl5pPr>
      <a:lvl6pPr marL="2270570" algn="l" defTabSz="908227" rtl="0" eaLnBrk="1" latinLnBrk="0" hangingPunct="1">
        <a:defRPr sz="1800" kern="1200">
          <a:solidFill>
            <a:schemeClr val="tx1"/>
          </a:solidFill>
          <a:latin typeface="+mn-lt"/>
          <a:ea typeface="+mn-ea"/>
          <a:cs typeface="+mn-cs"/>
        </a:defRPr>
      </a:lvl6pPr>
      <a:lvl7pPr marL="2724677" algn="l" defTabSz="908227" rtl="0" eaLnBrk="1" latinLnBrk="0" hangingPunct="1">
        <a:defRPr sz="1800" kern="1200">
          <a:solidFill>
            <a:schemeClr val="tx1"/>
          </a:solidFill>
          <a:latin typeface="+mn-lt"/>
          <a:ea typeface="+mn-ea"/>
          <a:cs typeface="+mn-cs"/>
        </a:defRPr>
      </a:lvl7pPr>
      <a:lvl8pPr marL="3178799" algn="l" defTabSz="908227" rtl="0" eaLnBrk="1" latinLnBrk="0" hangingPunct="1">
        <a:defRPr sz="1800" kern="1200">
          <a:solidFill>
            <a:schemeClr val="tx1"/>
          </a:solidFill>
          <a:latin typeface="+mn-lt"/>
          <a:ea typeface="+mn-ea"/>
          <a:cs typeface="+mn-cs"/>
        </a:defRPr>
      </a:lvl8pPr>
      <a:lvl9pPr marL="3632920" algn="l" defTabSz="9082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97" tIns="45452" rIns="90897" bIns="45452" rtlCol="0" anchor="ctr"/>
          <a:lstStyle/>
          <a:p>
            <a:pPr algn="ctr" defTabSz="909685"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0897" tIns="45452" rIns="90897" bIns="45452" anchor="ctr"/>
          <a:lstStyle/>
          <a:p>
            <a:pPr algn="ctr" defTabSz="909685"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0897" tIns="45452" rIns="90897" bIns="90897"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0897" tIns="45452" rIns="90897" bIns="4545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0897" tIns="45452" rIns="90897" bIns="45452" anchor="ctr" anchorCtr="0"/>
          <a:lstStyle>
            <a:lvl1pPr algn="r" eaLnBrk="1" latinLnBrk="0" hangingPunct="1">
              <a:defRPr kumimoji="0" sz="1400">
                <a:solidFill>
                  <a:schemeClr val="tx2"/>
                </a:solidFill>
              </a:defRPr>
            </a:lvl1pPr>
          </a:lstStyle>
          <a:p>
            <a:pPr defTabSz="909685" fontAlgn="base">
              <a:spcBef>
                <a:spcPct val="0"/>
              </a:spcBef>
              <a:spcAft>
                <a:spcPct val="0"/>
              </a:spcAft>
              <a:defRPr/>
            </a:pPr>
            <a:fld id="{8F51CD97-AA87-4E26-B1FB-FCFF010A7BBE}" type="datetime1">
              <a:rPr lang="en-US" smtClean="0">
                <a:solidFill>
                  <a:srgbClr val="FFFFFF"/>
                </a:solidFill>
                <a:latin typeface="Times New Roman" pitchFamily="18" charset="0"/>
              </a:rPr>
              <a:pPr defTabSz="909685"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0897" tIns="45452" rIns="90897" bIns="45452" anchor="ctr" anchorCtr="0"/>
          <a:lstStyle>
            <a:lvl1pPr eaLnBrk="1" latinLnBrk="0" hangingPunct="1">
              <a:defRPr kumimoji="0" sz="1400">
                <a:solidFill>
                  <a:schemeClr val="tx2"/>
                </a:solidFill>
              </a:defRPr>
            </a:lvl1pPr>
          </a:lstStyle>
          <a:p>
            <a:pPr defTabSz="909685"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09685" fontAlgn="base">
              <a:spcBef>
                <a:spcPct val="0"/>
              </a:spcBef>
              <a:spcAft>
                <a:spcPct val="0"/>
              </a:spcAft>
              <a:defRPr/>
            </a:pPr>
            <a:fld id="{2130823D-46EB-44F7-9C7F-18AB5C006607}" type="slidenum">
              <a:rPr lang="en-US" smtClean="0">
                <a:latin typeface="Times New Roman" pitchFamily="18" charset="0"/>
              </a:rPr>
              <a:pPr defTabSz="909685"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23008659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6" r:id="rId13"/>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2711" indent="-272711"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5420" indent="-227262"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18136" indent="-227262"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0847" indent="-227262"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3544" indent="-227262"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36270" indent="-227262"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08981" indent="-227262"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81692" indent="-227262"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54402" indent="-227262"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4515" algn="l" rtl="0" eaLnBrk="1" latinLnBrk="0" hangingPunct="1">
        <a:defRPr kumimoji="0" kern="1200">
          <a:solidFill>
            <a:schemeClr val="tx1"/>
          </a:solidFill>
          <a:latin typeface="+mn-lt"/>
          <a:ea typeface="+mn-ea"/>
          <a:cs typeface="+mn-cs"/>
        </a:defRPr>
      </a:lvl2pPr>
      <a:lvl3pPr marL="909037" algn="l" rtl="0" eaLnBrk="1" latinLnBrk="0" hangingPunct="1">
        <a:defRPr kumimoji="0" kern="1200">
          <a:solidFill>
            <a:schemeClr val="tx1"/>
          </a:solidFill>
          <a:latin typeface="+mn-lt"/>
          <a:ea typeface="+mn-ea"/>
          <a:cs typeface="+mn-cs"/>
        </a:defRPr>
      </a:lvl3pPr>
      <a:lvl4pPr marL="1363544" algn="l" rtl="0" eaLnBrk="1" latinLnBrk="0" hangingPunct="1">
        <a:defRPr kumimoji="0" kern="1200">
          <a:solidFill>
            <a:schemeClr val="tx1"/>
          </a:solidFill>
          <a:latin typeface="+mn-lt"/>
          <a:ea typeface="+mn-ea"/>
          <a:cs typeface="+mn-cs"/>
        </a:defRPr>
      </a:lvl4pPr>
      <a:lvl5pPr marL="1818075" algn="l" rtl="0" eaLnBrk="1" latinLnBrk="0" hangingPunct="1">
        <a:defRPr kumimoji="0" kern="1200">
          <a:solidFill>
            <a:schemeClr val="tx1"/>
          </a:solidFill>
          <a:latin typeface="+mn-lt"/>
          <a:ea typeface="+mn-ea"/>
          <a:cs typeface="+mn-cs"/>
        </a:defRPr>
      </a:lvl5pPr>
      <a:lvl6pPr marL="2272595" algn="l" rtl="0" eaLnBrk="1" latinLnBrk="0" hangingPunct="1">
        <a:defRPr kumimoji="0" kern="1200">
          <a:solidFill>
            <a:schemeClr val="tx1"/>
          </a:solidFill>
          <a:latin typeface="+mn-lt"/>
          <a:ea typeface="+mn-ea"/>
          <a:cs typeface="+mn-cs"/>
        </a:defRPr>
      </a:lvl6pPr>
      <a:lvl7pPr marL="2727106" algn="l" rtl="0" eaLnBrk="1" latinLnBrk="0" hangingPunct="1">
        <a:defRPr kumimoji="0" kern="1200">
          <a:solidFill>
            <a:schemeClr val="tx1"/>
          </a:solidFill>
          <a:latin typeface="+mn-lt"/>
          <a:ea typeface="+mn-ea"/>
          <a:cs typeface="+mn-cs"/>
        </a:defRPr>
      </a:lvl7pPr>
      <a:lvl8pPr marL="3181633" algn="l" rtl="0" eaLnBrk="1" latinLnBrk="0" hangingPunct="1">
        <a:defRPr kumimoji="0" kern="1200">
          <a:solidFill>
            <a:schemeClr val="tx1"/>
          </a:solidFill>
          <a:latin typeface="+mn-lt"/>
          <a:ea typeface="+mn-ea"/>
          <a:cs typeface="+mn-cs"/>
        </a:defRPr>
      </a:lvl8pPr>
      <a:lvl9pPr marL="3636156"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020" tIns="45512" rIns="91020" bIns="45512" rtlCol="0" anchor="ctr"/>
          <a:lstStyle/>
          <a:p>
            <a:pPr algn="ctr" defTabSz="910901"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020" tIns="45512" rIns="91020" bIns="45512" anchor="ctr"/>
          <a:lstStyle/>
          <a:p>
            <a:pPr algn="ctr" defTabSz="910901"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1020" tIns="45512" rIns="91020" bIns="9102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1020" tIns="45512" rIns="91020" bIns="4551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1020" tIns="45512" rIns="91020" bIns="45512" anchor="ctr" anchorCtr="0"/>
          <a:lstStyle>
            <a:lvl1pPr algn="r" eaLnBrk="1" latinLnBrk="0" hangingPunct="1">
              <a:defRPr kumimoji="0" sz="1400">
                <a:solidFill>
                  <a:schemeClr val="tx2"/>
                </a:solidFill>
              </a:defRPr>
            </a:lvl1pPr>
          </a:lstStyle>
          <a:p>
            <a:pPr defTabSz="910901" fontAlgn="base">
              <a:spcBef>
                <a:spcPct val="0"/>
              </a:spcBef>
              <a:spcAft>
                <a:spcPct val="0"/>
              </a:spcAft>
              <a:defRPr/>
            </a:pPr>
            <a:fld id="{8F51CD97-AA87-4E26-B1FB-FCFF010A7BBE}" type="datetime1">
              <a:rPr lang="en-US" smtClean="0">
                <a:solidFill>
                  <a:srgbClr val="FFFFFF"/>
                </a:solidFill>
                <a:latin typeface="Times New Roman" pitchFamily="18" charset="0"/>
              </a:rPr>
              <a:pPr defTabSz="910901"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1020" tIns="45512" rIns="91020" bIns="45512" anchor="ctr" anchorCtr="0"/>
          <a:lstStyle>
            <a:lvl1pPr eaLnBrk="1" latinLnBrk="0" hangingPunct="1">
              <a:defRPr kumimoji="0" sz="1400">
                <a:solidFill>
                  <a:schemeClr val="tx2"/>
                </a:solidFill>
              </a:defRPr>
            </a:lvl1pPr>
          </a:lstStyle>
          <a:p>
            <a:pPr defTabSz="910901"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0901" fontAlgn="base">
              <a:spcBef>
                <a:spcPct val="0"/>
              </a:spcBef>
              <a:spcAft>
                <a:spcPct val="0"/>
              </a:spcAft>
              <a:defRPr/>
            </a:pPr>
            <a:fld id="{2130823D-46EB-44F7-9C7F-18AB5C006607}" type="slidenum">
              <a:rPr lang="en-US" smtClean="0">
                <a:latin typeface="Times New Roman" pitchFamily="18" charset="0"/>
              </a:rPr>
              <a:pPr defTabSz="910901"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352369811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3076" indent="-273076"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6151" indent="-227566"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19231" indent="-227566"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2305" indent="-227566"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5373" indent="-227566"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38459" indent="-227566"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11535" indent="-227566"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84609" indent="-227566"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57687" indent="-227566"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5125" algn="l" rtl="0" eaLnBrk="1" latinLnBrk="0" hangingPunct="1">
        <a:defRPr kumimoji="0" kern="1200">
          <a:solidFill>
            <a:schemeClr val="tx1"/>
          </a:solidFill>
          <a:latin typeface="+mn-lt"/>
          <a:ea typeface="+mn-ea"/>
          <a:cs typeface="+mn-cs"/>
        </a:defRPr>
      </a:lvl2pPr>
      <a:lvl3pPr marL="910252" algn="l" rtl="0" eaLnBrk="1" latinLnBrk="0" hangingPunct="1">
        <a:defRPr kumimoji="0" kern="1200">
          <a:solidFill>
            <a:schemeClr val="tx1"/>
          </a:solidFill>
          <a:latin typeface="+mn-lt"/>
          <a:ea typeface="+mn-ea"/>
          <a:cs typeface="+mn-cs"/>
        </a:defRPr>
      </a:lvl3pPr>
      <a:lvl4pPr marL="1365373" algn="l" rtl="0" eaLnBrk="1" latinLnBrk="0" hangingPunct="1">
        <a:defRPr kumimoji="0" kern="1200">
          <a:solidFill>
            <a:schemeClr val="tx1"/>
          </a:solidFill>
          <a:latin typeface="+mn-lt"/>
          <a:ea typeface="+mn-ea"/>
          <a:cs typeface="+mn-cs"/>
        </a:defRPr>
      </a:lvl4pPr>
      <a:lvl5pPr marL="1820506" algn="l" rtl="0" eaLnBrk="1" latinLnBrk="0" hangingPunct="1">
        <a:defRPr kumimoji="0" kern="1200">
          <a:solidFill>
            <a:schemeClr val="tx1"/>
          </a:solidFill>
          <a:latin typeface="+mn-lt"/>
          <a:ea typeface="+mn-ea"/>
          <a:cs typeface="+mn-cs"/>
        </a:defRPr>
      </a:lvl5pPr>
      <a:lvl6pPr marL="2275634" algn="l" rtl="0" eaLnBrk="1" latinLnBrk="0" hangingPunct="1">
        <a:defRPr kumimoji="0" kern="1200">
          <a:solidFill>
            <a:schemeClr val="tx1"/>
          </a:solidFill>
          <a:latin typeface="+mn-lt"/>
          <a:ea typeface="+mn-ea"/>
          <a:cs typeface="+mn-cs"/>
        </a:defRPr>
      </a:lvl6pPr>
      <a:lvl7pPr marL="2730754" algn="l" rtl="0" eaLnBrk="1" latinLnBrk="0" hangingPunct="1">
        <a:defRPr kumimoji="0" kern="1200">
          <a:solidFill>
            <a:schemeClr val="tx1"/>
          </a:solidFill>
          <a:latin typeface="+mn-lt"/>
          <a:ea typeface="+mn-ea"/>
          <a:cs typeface="+mn-cs"/>
        </a:defRPr>
      </a:lvl7pPr>
      <a:lvl8pPr marL="3185888" algn="l" rtl="0" eaLnBrk="1" latinLnBrk="0" hangingPunct="1">
        <a:defRPr kumimoji="0" kern="1200">
          <a:solidFill>
            <a:schemeClr val="tx1"/>
          </a:solidFill>
          <a:latin typeface="+mn-lt"/>
          <a:ea typeface="+mn-ea"/>
          <a:cs typeface="+mn-cs"/>
        </a:defRPr>
      </a:lvl8pPr>
      <a:lvl9pPr marL="3641016"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094" tIns="45549" rIns="91094" bIns="45549" rtlCol="0" anchor="ctr"/>
          <a:lstStyle/>
          <a:p>
            <a:pPr algn="ctr" defTabSz="911632"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094" tIns="45549" rIns="91094" bIns="45549" anchor="ctr"/>
          <a:lstStyle/>
          <a:p>
            <a:pPr algn="ctr" defTabSz="911632"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1094" tIns="45549" rIns="91094" bIns="91094"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1094" tIns="45549" rIns="91094" bIns="45549">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1094" tIns="45549" rIns="91094" bIns="45549" anchor="ctr" anchorCtr="0"/>
          <a:lstStyle>
            <a:lvl1pPr algn="r" eaLnBrk="1" latinLnBrk="0" hangingPunct="1">
              <a:defRPr kumimoji="0" sz="1400">
                <a:solidFill>
                  <a:schemeClr val="tx2"/>
                </a:solidFill>
              </a:defRPr>
            </a:lvl1pPr>
          </a:lstStyle>
          <a:p>
            <a:pPr defTabSz="911632" fontAlgn="base">
              <a:spcBef>
                <a:spcPct val="0"/>
              </a:spcBef>
              <a:spcAft>
                <a:spcPct val="0"/>
              </a:spcAft>
              <a:defRPr/>
            </a:pPr>
            <a:fld id="{8F51CD97-AA87-4E26-B1FB-FCFF010A7BBE}" type="datetime1">
              <a:rPr lang="en-US" smtClean="0">
                <a:solidFill>
                  <a:srgbClr val="FFFFFF"/>
                </a:solidFill>
                <a:latin typeface="Times New Roman" pitchFamily="18" charset="0"/>
              </a:rPr>
              <a:pPr defTabSz="911632"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1094" tIns="45549" rIns="91094" bIns="45549" anchor="ctr" anchorCtr="0"/>
          <a:lstStyle>
            <a:lvl1pPr eaLnBrk="1" latinLnBrk="0" hangingPunct="1">
              <a:defRPr kumimoji="0" sz="1400">
                <a:solidFill>
                  <a:schemeClr val="tx2"/>
                </a:solidFill>
              </a:defRPr>
            </a:lvl1pPr>
          </a:lstStyle>
          <a:p>
            <a:pPr defTabSz="911632"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1632" fontAlgn="base">
              <a:spcBef>
                <a:spcPct val="0"/>
              </a:spcBef>
              <a:spcAft>
                <a:spcPct val="0"/>
              </a:spcAft>
              <a:defRPr/>
            </a:pPr>
            <a:fld id="{2130823D-46EB-44F7-9C7F-18AB5C006607}" type="slidenum">
              <a:rPr lang="en-US" smtClean="0">
                <a:latin typeface="Times New Roman" pitchFamily="18" charset="0"/>
              </a:rPr>
              <a:pPr defTabSz="911632"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399644663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3296" indent="-273296"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6589" indent="-227749"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19889" indent="-227749"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3180" indent="-227749"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6468" indent="-227749"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39773" indent="-227749"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13069" indent="-227749"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86361" indent="-227749"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59659" indent="-227749"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5490" algn="l" rtl="0" eaLnBrk="1" latinLnBrk="0" hangingPunct="1">
        <a:defRPr kumimoji="0" kern="1200">
          <a:solidFill>
            <a:schemeClr val="tx1"/>
          </a:solidFill>
          <a:latin typeface="+mn-lt"/>
          <a:ea typeface="+mn-ea"/>
          <a:cs typeface="+mn-cs"/>
        </a:defRPr>
      </a:lvl2pPr>
      <a:lvl3pPr marL="910982" algn="l" rtl="0" eaLnBrk="1" latinLnBrk="0" hangingPunct="1">
        <a:defRPr kumimoji="0" kern="1200">
          <a:solidFill>
            <a:schemeClr val="tx1"/>
          </a:solidFill>
          <a:latin typeface="+mn-lt"/>
          <a:ea typeface="+mn-ea"/>
          <a:cs typeface="+mn-cs"/>
        </a:defRPr>
      </a:lvl3pPr>
      <a:lvl4pPr marL="1366468" algn="l" rtl="0" eaLnBrk="1" latinLnBrk="0" hangingPunct="1">
        <a:defRPr kumimoji="0" kern="1200">
          <a:solidFill>
            <a:schemeClr val="tx1"/>
          </a:solidFill>
          <a:latin typeface="+mn-lt"/>
          <a:ea typeface="+mn-ea"/>
          <a:cs typeface="+mn-cs"/>
        </a:defRPr>
      </a:lvl4pPr>
      <a:lvl5pPr marL="1821967" algn="l" rtl="0" eaLnBrk="1" latinLnBrk="0" hangingPunct="1">
        <a:defRPr kumimoji="0" kern="1200">
          <a:solidFill>
            <a:schemeClr val="tx1"/>
          </a:solidFill>
          <a:latin typeface="+mn-lt"/>
          <a:ea typeface="+mn-ea"/>
          <a:cs typeface="+mn-cs"/>
        </a:defRPr>
      </a:lvl5pPr>
      <a:lvl6pPr marL="2277461" algn="l" rtl="0" eaLnBrk="1" latinLnBrk="0" hangingPunct="1">
        <a:defRPr kumimoji="0" kern="1200">
          <a:solidFill>
            <a:schemeClr val="tx1"/>
          </a:solidFill>
          <a:latin typeface="+mn-lt"/>
          <a:ea typeface="+mn-ea"/>
          <a:cs typeface="+mn-cs"/>
        </a:defRPr>
      </a:lvl6pPr>
      <a:lvl7pPr marL="2732946" algn="l" rtl="0" eaLnBrk="1" latinLnBrk="0" hangingPunct="1">
        <a:defRPr kumimoji="0" kern="1200">
          <a:solidFill>
            <a:schemeClr val="tx1"/>
          </a:solidFill>
          <a:latin typeface="+mn-lt"/>
          <a:ea typeface="+mn-ea"/>
          <a:cs typeface="+mn-cs"/>
        </a:defRPr>
      </a:lvl7pPr>
      <a:lvl8pPr marL="3188444" algn="l" rtl="0" eaLnBrk="1" latinLnBrk="0" hangingPunct="1">
        <a:defRPr kumimoji="0" kern="1200">
          <a:solidFill>
            <a:schemeClr val="tx1"/>
          </a:solidFill>
          <a:latin typeface="+mn-lt"/>
          <a:ea typeface="+mn-ea"/>
          <a:cs typeface="+mn-cs"/>
        </a:defRPr>
      </a:lvl8pPr>
      <a:lvl9pPr marL="3643937"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91184" tIns="45593" rIns="91184" bIns="45593" rtlCol="0" anchor="ctr"/>
          <a:lstStyle/>
          <a:p>
            <a:pPr algn="ctr" defTabSz="912527" fontAlgn="base">
              <a:spcBef>
                <a:spcPct val="0"/>
              </a:spcBef>
              <a:spcAft>
                <a:spcPct val="0"/>
              </a:spcAft>
            </a:pP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91184" tIns="45593" rIns="91184" bIns="45593" anchor="ctr"/>
          <a:lstStyle/>
          <a:p>
            <a:pPr algn="ctr" defTabSz="912527" fontAlgn="base">
              <a:spcBef>
                <a:spcPct val="0"/>
              </a:spcBef>
              <a:spcAft>
                <a:spcPct val="0"/>
              </a:spcAft>
            </a:pP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lIns="91184" tIns="45593" rIns="91184" bIns="91184"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lIns="91184" tIns="45593" rIns="91184" bIns="45593">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lIns="91184" tIns="45593" rIns="91184" bIns="45593" anchor="ctr" anchorCtr="0"/>
          <a:lstStyle>
            <a:lvl1pPr algn="r" eaLnBrk="1" latinLnBrk="0" hangingPunct="1">
              <a:defRPr kumimoji="0" sz="1400">
                <a:solidFill>
                  <a:schemeClr val="tx2"/>
                </a:solidFill>
              </a:defRPr>
            </a:lvl1pPr>
          </a:lstStyle>
          <a:p>
            <a:pPr defTabSz="912527" fontAlgn="base">
              <a:spcBef>
                <a:spcPct val="0"/>
              </a:spcBef>
              <a:spcAft>
                <a:spcPct val="0"/>
              </a:spcAft>
              <a:defRPr/>
            </a:pPr>
            <a:fld id="{8F51CD97-AA87-4E26-B1FB-FCFF010A7BBE}" type="datetime1">
              <a:rPr lang="en-US" smtClean="0">
                <a:solidFill>
                  <a:srgbClr val="FFFFFF"/>
                </a:solidFill>
                <a:latin typeface="Times New Roman" pitchFamily="18" charset="0"/>
              </a:rPr>
              <a:pPr defTabSz="912527" fontAlgn="base">
                <a:spcBef>
                  <a:spcPct val="0"/>
                </a:spcBef>
                <a:spcAft>
                  <a:spcPct val="0"/>
                </a:spcAft>
                <a:defRPr/>
              </a:pPr>
              <a:t>2/11/2016</a:t>
            </a:fld>
            <a:endParaRPr lang="en-US">
              <a:solidFill>
                <a:srgbClr val="FFFFFF"/>
              </a:solidFill>
              <a:latin typeface="Times New Roman" pitchFamily="18"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lIns="91184" tIns="45593" rIns="91184" bIns="45593" anchor="ctr" anchorCtr="0"/>
          <a:lstStyle>
            <a:lvl1pPr eaLnBrk="1" latinLnBrk="0" hangingPunct="1">
              <a:defRPr kumimoji="0" sz="1400">
                <a:solidFill>
                  <a:schemeClr val="tx2"/>
                </a:solidFill>
              </a:defRPr>
            </a:lvl1pPr>
          </a:lstStyle>
          <a:p>
            <a:pPr defTabSz="912527" fontAlgn="base">
              <a:spcBef>
                <a:spcPct val="0"/>
              </a:spcBef>
              <a:spcAft>
                <a:spcPct val="0"/>
              </a:spcAft>
              <a:defRPr/>
            </a:pPr>
            <a:r>
              <a:rPr lang="en-US" smtClean="0">
                <a:solidFill>
                  <a:srgbClr val="FFFFFF"/>
                </a:solidFill>
                <a:latin typeface="Times New Roman" pitchFamily="18" charset="0"/>
              </a:rPr>
              <a:t>USHUD - GFO</a:t>
            </a:r>
            <a:endParaRPr lang="en-US">
              <a:solidFill>
                <a:srgbClr val="FFFFFF"/>
              </a:solidFill>
              <a:latin typeface="Times New Roman" pitchFamily="18"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2527" fontAlgn="base">
              <a:spcBef>
                <a:spcPct val="0"/>
              </a:spcBef>
              <a:spcAft>
                <a:spcPct val="0"/>
              </a:spcAft>
              <a:defRPr/>
            </a:pPr>
            <a:fld id="{2130823D-46EB-44F7-9C7F-18AB5C006607}" type="slidenum">
              <a:rPr lang="en-US" smtClean="0">
                <a:latin typeface="Times New Roman" pitchFamily="18" charset="0"/>
              </a:rPr>
              <a:pPr defTabSz="912527"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111759582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3564" indent="-273564"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7126" indent="-22797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0692" indent="-22797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4253" indent="-22797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67810" indent="-22797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1381" indent="-22797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14944" indent="-22797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88506" indent="-22797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2069" indent="-22797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5937" algn="l" rtl="0" eaLnBrk="1" latinLnBrk="0" hangingPunct="1">
        <a:defRPr kumimoji="0" kern="1200">
          <a:solidFill>
            <a:schemeClr val="tx1"/>
          </a:solidFill>
          <a:latin typeface="+mn-lt"/>
          <a:ea typeface="+mn-ea"/>
          <a:cs typeface="+mn-cs"/>
        </a:defRPr>
      </a:lvl2pPr>
      <a:lvl3pPr marL="911876" algn="l" rtl="0" eaLnBrk="1" latinLnBrk="0" hangingPunct="1">
        <a:defRPr kumimoji="0" kern="1200">
          <a:solidFill>
            <a:schemeClr val="tx1"/>
          </a:solidFill>
          <a:latin typeface="+mn-lt"/>
          <a:ea typeface="+mn-ea"/>
          <a:cs typeface="+mn-cs"/>
        </a:defRPr>
      </a:lvl3pPr>
      <a:lvl4pPr marL="1367810" algn="l" rtl="0" eaLnBrk="1" latinLnBrk="0" hangingPunct="1">
        <a:defRPr kumimoji="0" kern="1200">
          <a:solidFill>
            <a:schemeClr val="tx1"/>
          </a:solidFill>
          <a:latin typeface="+mn-lt"/>
          <a:ea typeface="+mn-ea"/>
          <a:cs typeface="+mn-cs"/>
        </a:defRPr>
      </a:lvl4pPr>
      <a:lvl5pPr marL="1823754" algn="l" rtl="0" eaLnBrk="1" latinLnBrk="0" hangingPunct="1">
        <a:defRPr kumimoji="0" kern="1200">
          <a:solidFill>
            <a:schemeClr val="tx1"/>
          </a:solidFill>
          <a:latin typeface="+mn-lt"/>
          <a:ea typeface="+mn-ea"/>
          <a:cs typeface="+mn-cs"/>
        </a:defRPr>
      </a:lvl5pPr>
      <a:lvl6pPr marL="2279694" algn="l" rtl="0" eaLnBrk="1" latinLnBrk="0" hangingPunct="1">
        <a:defRPr kumimoji="0" kern="1200">
          <a:solidFill>
            <a:schemeClr val="tx1"/>
          </a:solidFill>
          <a:latin typeface="+mn-lt"/>
          <a:ea typeface="+mn-ea"/>
          <a:cs typeface="+mn-cs"/>
        </a:defRPr>
      </a:lvl6pPr>
      <a:lvl7pPr marL="2735627" algn="l" rtl="0" eaLnBrk="1" latinLnBrk="0" hangingPunct="1">
        <a:defRPr kumimoji="0" kern="1200">
          <a:solidFill>
            <a:schemeClr val="tx1"/>
          </a:solidFill>
          <a:latin typeface="+mn-lt"/>
          <a:ea typeface="+mn-ea"/>
          <a:cs typeface="+mn-cs"/>
        </a:defRPr>
      </a:lvl7pPr>
      <a:lvl8pPr marL="3191570" algn="l" rtl="0" eaLnBrk="1" latinLnBrk="0" hangingPunct="1">
        <a:defRPr kumimoji="0" kern="1200">
          <a:solidFill>
            <a:schemeClr val="tx1"/>
          </a:solidFill>
          <a:latin typeface="+mn-lt"/>
          <a:ea typeface="+mn-ea"/>
          <a:cs typeface="+mn-cs"/>
        </a:defRPr>
      </a:lvl8pPr>
      <a:lvl9pPr marL="3647511"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aw.cornell.edu/cfr/text/24/50" TargetMode="External"/><Relationship Id="rId2" Type="http://schemas.openxmlformats.org/officeDocument/2006/relationships/hyperlink" Target="https://www.law.cornell.edu/cfr/text/24/58.77#d_1" TargetMode="External"/><Relationship Id="rId1" Type="http://schemas.openxmlformats.org/officeDocument/2006/relationships/slideLayout" Target="../slideLayouts/slideLayout2.xml"/><Relationship Id="rId5" Type="http://schemas.openxmlformats.org/officeDocument/2006/relationships/hyperlink" Target="http://frwebgate.access.gpo.gov/cgi-bin/getpage.cgi?dbname=2003_register&amp;position=all&amp;page=56129" TargetMode="External"/><Relationship Id="rId4" Type="http://schemas.openxmlformats.org/officeDocument/2006/relationships/hyperlink" Target="http://frwebgate.access.gpo.gov/cgi-bin/getpage.cgi?dbname=1996_register&amp;position=all&amp;page=191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fws.gov/cbra/CBRS-Mapper.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epa.gov/enviro/index.html" TargetMode="External"/><Relationship Id="rId5" Type="http://schemas.openxmlformats.org/officeDocument/2006/relationships/hyperlink" Target="nepassisttool.epa.gov/nepassist/entry.aspx" TargetMode="External"/><Relationship Id="rId4" Type="http://schemas.openxmlformats.org/officeDocument/2006/relationships/hyperlink" Target="https://msc.fema.gov/"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onecpd.info/resource/3139/part-58-environmental-review-cest-format/" TargetMode="External"/><Relationship Id="rId3" Type="http://schemas.openxmlformats.org/officeDocument/2006/relationships/hyperlink" Target="https://www.onecpd.info/resource/3800/limited-scope-environmental-review-coc/" TargetMode="External"/><Relationship Id="rId7" Type="http://schemas.openxmlformats.org/officeDocument/2006/relationships/hyperlink" Target="https://www.onecpd.info/resource/3141/part-58-environmental-review-exempt-or-censt-forma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hudexchange.info/environmental-review/" TargetMode="External"/><Relationship Id="rId5" Type="http://schemas.openxmlformats.org/officeDocument/2006/relationships/hyperlink" Target="https://www.onecpd.info/faqs/file/?faqsaction=faqs.viewfaqdoc&amp;id=293" TargetMode="External"/><Relationship Id="rId4" Type="http://schemas.openxmlformats.org/officeDocument/2006/relationships/hyperlink" Target="https://www.onecpd.info/faqs/file/?faqsaction=faqs.viewfaqdoc&amp;id=295" TargetMode="External"/><Relationship Id="rId9" Type="http://schemas.openxmlformats.org/officeDocument/2006/relationships/hyperlink" Target="https://www.onecpd.info/resource/3140/part-58-environmental-assessment-for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10.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5.png"/><Relationship Id="rId2" Type="http://schemas.openxmlformats.org/officeDocument/2006/relationships/slideLayout" Target="../slideLayouts/slideLayout210.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05.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05.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1.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1.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1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180.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84.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98.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205.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05.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1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8.xml"/><Relationship Id="rId1" Type="http://schemas.openxmlformats.org/officeDocument/2006/relationships/slideLayout" Target="../slideLayouts/slideLayout194.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752600"/>
          </a:xfrm>
        </p:spPr>
        <p:txBody>
          <a:bodyPr>
            <a:normAutofit/>
          </a:bodyPr>
          <a:lstStyle/>
          <a:p>
            <a:r>
              <a:rPr lang="en-US" sz="3200" dirty="0">
                <a:solidFill>
                  <a:prstClr val="white"/>
                </a:solidFill>
                <a:latin typeface="Arial" panose="020B0604020202020204" pitchFamily="34" charset="0"/>
                <a:cs typeface="Arial" panose="020B0604020202020204" pitchFamily="34" charset="0"/>
              </a:rPr>
              <a:t>The 24 CFR Part 58 environmental review  process, including new CoC program environmental review </a:t>
            </a:r>
            <a:r>
              <a:rPr lang="en-US" sz="3200" dirty="0" smtClean="0">
                <a:solidFill>
                  <a:prstClr val="white"/>
                </a:solidFill>
                <a:latin typeface="Arial" panose="020B0604020202020204" pitchFamily="34" charset="0"/>
                <a:cs typeface="Arial" panose="020B0604020202020204" pitchFamily="34" charset="0"/>
              </a:rPr>
              <a:t>requirements</a:t>
            </a:r>
            <a:endParaRPr lang="en-US" dirty="0"/>
          </a:p>
        </p:txBody>
      </p:sp>
      <p:sp>
        <p:nvSpPr>
          <p:cNvPr id="4" name="Content Placeholder 3"/>
          <p:cNvSpPr>
            <a:spLocks noGrp="1"/>
          </p:cNvSpPr>
          <p:nvPr>
            <p:ph sz="half" idx="2"/>
          </p:nvPr>
        </p:nvSpPr>
        <p:spPr>
          <a:xfrm>
            <a:off x="4876800" y="3352800"/>
            <a:ext cx="4038600" cy="3228979"/>
          </a:xfrm>
        </p:spPr>
        <p:txBody>
          <a:bodyPr>
            <a:normAutofit/>
          </a:bodyPr>
          <a:lstStyle/>
          <a:p>
            <a:pPr>
              <a:buFont typeface="Wingdings" panose="05000000000000000000" pitchFamily="2" charset="2"/>
              <a:buChar char="Ø"/>
            </a:pPr>
            <a:r>
              <a:rPr lang="en-US" sz="2400" dirty="0" smtClean="0">
                <a:solidFill>
                  <a:schemeClr val="tx1"/>
                </a:solidFill>
                <a:latin typeface="Arial" panose="020B0604020202020204" pitchFamily="34" charset="0"/>
                <a:cs typeface="Arial" panose="020B0604020202020204" pitchFamily="34" charset="0"/>
              </a:rPr>
              <a:t>Instructor: David Nuccio, WI and MN FEO</a:t>
            </a:r>
          </a:p>
          <a:p>
            <a:pPr>
              <a:buFont typeface="Wingdings" panose="05000000000000000000" pitchFamily="2" charset="2"/>
              <a:buChar char="Ø"/>
            </a:pPr>
            <a:r>
              <a:rPr lang="en-US" sz="2400" dirty="0" smtClean="0">
                <a:solidFill>
                  <a:schemeClr val="tx1"/>
                </a:solidFill>
                <a:latin typeface="Arial" panose="020B0604020202020204" pitchFamily="34" charset="0"/>
                <a:cs typeface="Arial" panose="020B0604020202020204" pitchFamily="34" charset="0"/>
              </a:rPr>
              <a:t>(414) 935-6690</a:t>
            </a:r>
          </a:p>
          <a:p>
            <a:pPr>
              <a:buFont typeface="Wingdings" panose="05000000000000000000" pitchFamily="2" charset="2"/>
              <a:buChar char="Ø"/>
            </a:pPr>
            <a:r>
              <a:rPr lang="en-US" sz="2400" dirty="0" smtClean="0">
                <a:solidFill>
                  <a:schemeClr val="tx1"/>
                </a:solidFill>
                <a:latin typeface="Arial" panose="020B0604020202020204" pitchFamily="34" charset="0"/>
                <a:cs typeface="Arial" panose="020B0604020202020204" pitchFamily="34" charset="0"/>
              </a:rPr>
              <a:t>david.a.nuccio@hud.gov</a:t>
            </a:r>
            <a:endParaRPr lang="en-US" sz="2400" dirty="0">
              <a:solidFill>
                <a:schemeClr val="tx1"/>
              </a:solidFill>
              <a:latin typeface="Arial" panose="020B0604020202020204" pitchFamily="34" charset="0"/>
              <a:cs typeface="Arial" panose="020B0604020202020204" pitchFamily="34" charset="0"/>
            </a:endParaRPr>
          </a:p>
        </p:txBody>
      </p:sp>
      <p:pic>
        <p:nvPicPr>
          <p:cNvPr id="5" name="Picture 2" descr="http://www.hud.gov/includes/hud2009/images/hudseal_teal_1.gif"/>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743200"/>
            <a:ext cx="3565525" cy="334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44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381000"/>
            <a:ext cx="8388096" cy="2011362"/>
          </a:xfrm>
        </p:spPr>
        <p:txBody>
          <a:bodyPr>
            <a:noAutofit/>
          </a:bodyPr>
          <a:lstStyle/>
          <a:p>
            <a:pPr>
              <a:lnSpc>
                <a:spcPct val="150000"/>
              </a:lnSpc>
            </a:pPr>
            <a:r>
              <a:rPr lang="en-US" sz="2800" dirty="0">
                <a:solidFill>
                  <a:schemeClr val="tx1"/>
                </a:solidFill>
                <a:latin typeface="Arial" panose="020B0604020202020204" pitchFamily="34" charset="0"/>
                <a:cs typeface="Arial" panose="020B0604020202020204" pitchFamily="34" charset="0"/>
              </a:rPr>
              <a:t>The </a:t>
            </a:r>
            <a:r>
              <a:rPr lang="en-US" sz="2800" u="sng" dirty="0">
                <a:solidFill>
                  <a:schemeClr val="tx1"/>
                </a:solidFill>
                <a:latin typeface="Arial" panose="020B0604020202020204" pitchFamily="34" charset="0"/>
                <a:cs typeface="Arial" panose="020B0604020202020204" pitchFamily="34" charset="0"/>
              </a:rPr>
              <a:t>LSR form</a:t>
            </a:r>
            <a:r>
              <a:rPr lang="en-US" sz="2800" dirty="0">
                <a:solidFill>
                  <a:schemeClr val="tx1"/>
                </a:solidFill>
                <a:latin typeface="Arial" panose="020B0604020202020204" pitchFamily="34" charset="0"/>
                <a:cs typeface="Arial" panose="020B0604020202020204" pitchFamily="34" charset="0"/>
              </a:rPr>
              <a:t> addresses </a:t>
            </a:r>
            <a:r>
              <a:rPr lang="en-US" sz="2800" dirty="0" smtClean="0">
                <a:solidFill>
                  <a:schemeClr val="tx1"/>
                </a:solidFill>
                <a:latin typeface="Arial" panose="020B0604020202020204" pitchFamily="34" charset="0"/>
                <a:cs typeface="Arial" panose="020B0604020202020204" pitchFamily="34" charset="0"/>
              </a:rPr>
              <a:t>only the </a:t>
            </a:r>
            <a:r>
              <a:rPr lang="en-US" sz="2800" dirty="0">
                <a:solidFill>
                  <a:schemeClr val="tx1"/>
                </a:solidFill>
                <a:latin typeface="Arial" panose="020B0604020202020204" pitchFamily="34" charset="0"/>
                <a:cs typeface="Arial" panose="020B0604020202020204" pitchFamily="34" charset="0"/>
              </a:rPr>
              <a:t>following laws under § 58.5 and § 58.6 for </a:t>
            </a:r>
            <a:r>
              <a:rPr lang="en-US" sz="2800" u="sng" dirty="0" smtClean="0">
                <a:solidFill>
                  <a:schemeClr val="tx1"/>
                </a:solidFill>
                <a:latin typeface="Arial" panose="020B0604020202020204" pitchFamily="34" charset="0"/>
                <a:cs typeface="Arial" panose="020B0604020202020204" pitchFamily="34" charset="0"/>
              </a:rPr>
              <a:t>specific </a:t>
            </a:r>
            <a:r>
              <a:rPr lang="en-US" sz="2800" u="sng" dirty="0">
                <a:solidFill>
                  <a:schemeClr val="tx1"/>
                </a:solidFill>
                <a:latin typeface="Arial" panose="020B0604020202020204" pitchFamily="34" charset="0"/>
                <a:cs typeface="Arial" panose="020B0604020202020204" pitchFamily="34" charset="0"/>
              </a:rPr>
              <a:t>CEST activities</a:t>
            </a:r>
            <a:r>
              <a:rPr lang="en-US" sz="2800" dirty="0">
                <a:solidFill>
                  <a:schemeClr val="tx1"/>
                </a:solidFill>
                <a:latin typeface="Arial" panose="020B0604020202020204" pitchFamily="34" charset="0"/>
                <a:cs typeface="Arial" panose="020B0604020202020204" pitchFamily="34" charset="0"/>
              </a:rPr>
              <a:t>:</a:t>
            </a:r>
            <a:br>
              <a:rPr lang="en-US" sz="2800" dirty="0">
                <a:solidFill>
                  <a:schemeClr val="tx1"/>
                </a:solidFill>
                <a:latin typeface="Arial" panose="020B0604020202020204" pitchFamily="34" charset="0"/>
                <a:cs typeface="Arial" panose="020B0604020202020204" pitchFamily="34" charset="0"/>
              </a:rPr>
            </a:br>
            <a:endParaRPr lang="en-US" sz="2800" dirty="0">
              <a:solidFill>
                <a:schemeClr val="tx1"/>
              </a:solidFill>
            </a:endParaRPr>
          </a:p>
        </p:txBody>
      </p:sp>
      <p:sp>
        <p:nvSpPr>
          <p:cNvPr id="3" name="Date Placeholder 2"/>
          <p:cNvSpPr>
            <a:spLocks noGrp="1"/>
          </p:cNvSpPr>
          <p:nvPr>
            <p:ph type="dt" sz="half" idx="10"/>
          </p:nvPr>
        </p:nvSpPr>
        <p:spPr/>
        <p:txBody>
          <a:bodyPr/>
          <a:lstStyle/>
          <a:p>
            <a:fld id="{0B2BBB34-ADC6-4933-9685-3E2B894F6700}" type="datetime1">
              <a:rPr lang="en-US" smtClean="0">
                <a:solidFill>
                  <a:prstClr val="black">
                    <a:tint val="75000"/>
                  </a:prstClr>
                </a:solidFill>
              </a:rPr>
              <a:t>2/11/2016</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10</a:t>
            </a:fld>
            <a:endParaRPr lang="en-US">
              <a:solidFill>
                <a:prstClr val="black">
                  <a:tint val="75000"/>
                </a:prstClr>
              </a:solidFill>
            </a:endParaRPr>
          </a:p>
        </p:txBody>
      </p:sp>
      <p:sp>
        <p:nvSpPr>
          <p:cNvPr id="6" name="Content Placeholder 5"/>
          <p:cNvSpPr>
            <a:spLocks noGrp="1"/>
          </p:cNvSpPr>
          <p:nvPr>
            <p:ph sz="quarter" idx="1"/>
          </p:nvPr>
        </p:nvSpPr>
        <p:spPr>
          <a:xfrm>
            <a:off x="457200" y="2743200"/>
            <a:ext cx="8229600" cy="3276600"/>
          </a:xfrm>
        </p:spPr>
        <p:txBody>
          <a:bodyPr/>
          <a:lstStyle/>
          <a:p>
            <a:pPr marL="817118" lvl="1" indent="-453949">
              <a:spcBef>
                <a:spcPct val="20000"/>
              </a:spcBef>
              <a:buClr>
                <a:srgbClr val="002060"/>
              </a:buClr>
              <a:buSzPct val="80000"/>
              <a:buFont typeface="+mj-lt"/>
              <a:buAutoNum type="arabicPeriod"/>
            </a:pPr>
            <a:r>
              <a:rPr lang="en-US" dirty="0">
                <a:solidFill>
                  <a:prstClr val="black"/>
                </a:solidFill>
                <a:latin typeface="Arial" panose="020B0604020202020204" pitchFamily="34" charset="0"/>
                <a:cs typeface="Arial" panose="020B0604020202020204" pitchFamily="34" charset="0"/>
              </a:rPr>
              <a:t>Coastal Barriers</a:t>
            </a:r>
          </a:p>
          <a:p>
            <a:pPr marL="817118" lvl="1" indent="-453949">
              <a:spcBef>
                <a:spcPct val="20000"/>
              </a:spcBef>
              <a:buClr>
                <a:srgbClr val="002060"/>
              </a:buClr>
              <a:buSzPct val="80000"/>
              <a:buFont typeface="+mj-lt"/>
              <a:buAutoNum type="arabicPeriod"/>
            </a:pPr>
            <a:r>
              <a:rPr lang="en-US" dirty="0">
                <a:solidFill>
                  <a:prstClr val="black"/>
                </a:solidFill>
                <a:latin typeface="Arial" panose="020B0604020202020204" pitchFamily="34" charset="0"/>
                <a:cs typeface="Arial" panose="020B0604020202020204" pitchFamily="34" charset="0"/>
              </a:rPr>
              <a:t>Toxics/Site Contamination</a:t>
            </a:r>
          </a:p>
          <a:p>
            <a:pPr marL="817118" lvl="1" indent="-453949">
              <a:spcBef>
                <a:spcPct val="20000"/>
              </a:spcBef>
              <a:buClr>
                <a:srgbClr val="002060"/>
              </a:buClr>
              <a:buSzPct val="80000"/>
              <a:buFont typeface="+mj-lt"/>
              <a:buAutoNum type="arabicPeriod"/>
            </a:pPr>
            <a:r>
              <a:rPr lang="en-US" dirty="0">
                <a:solidFill>
                  <a:prstClr val="black"/>
                </a:solidFill>
                <a:latin typeface="Arial" panose="020B0604020202020204" pitchFamily="34" charset="0"/>
                <a:cs typeface="Arial" panose="020B0604020202020204" pitchFamily="34" charset="0"/>
              </a:rPr>
              <a:t>Floodplains </a:t>
            </a:r>
          </a:p>
          <a:p>
            <a:pPr marL="817118" lvl="1" indent="-453949">
              <a:spcBef>
                <a:spcPct val="20000"/>
              </a:spcBef>
              <a:buClr>
                <a:srgbClr val="002060"/>
              </a:buClr>
              <a:buSzPct val="80000"/>
              <a:buFont typeface="+mj-lt"/>
              <a:buAutoNum type="arabicPeriod"/>
            </a:pPr>
            <a:r>
              <a:rPr lang="en-US" dirty="0">
                <a:solidFill>
                  <a:prstClr val="black"/>
                </a:solidFill>
                <a:latin typeface="Arial" panose="020B0604020202020204" pitchFamily="34" charset="0"/>
                <a:cs typeface="Arial" panose="020B0604020202020204" pitchFamily="34" charset="0"/>
              </a:rPr>
              <a:t>Flood Insurance </a:t>
            </a:r>
          </a:p>
          <a:p>
            <a:endParaRPr lang="en-US" dirty="0"/>
          </a:p>
        </p:txBody>
      </p:sp>
    </p:spTree>
    <p:extLst>
      <p:ext uri="{BB962C8B-B14F-4D97-AF65-F5344CB8AC3E}">
        <p14:creationId xmlns:p14="http://schemas.microsoft.com/office/powerpoint/2010/main" val="2144596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801100" cy="1143000"/>
          </a:xfrm>
        </p:spPr>
        <p:txBody>
          <a:bodyPr>
            <a:normAutofit fontScale="90000"/>
          </a:bodyPr>
          <a:lstStyle/>
          <a:p>
            <a:r>
              <a:rPr lang="en-US" dirty="0" smtClean="0">
                <a:latin typeface="Arial" panose="020B0604020202020204" pitchFamily="34" charset="0"/>
                <a:cs typeface="Arial" panose="020B0604020202020204" pitchFamily="34" charset="0"/>
              </a:rPr>
              <a:t>Environmental Assessment (EA) level activities (does require an ER)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1500189"/>
            <a:ext cx="8763000" cy="2767011"/>
          </a:xfrm>
        </p:spPr>
        <p:txBody>
          <a:bodyPr>
            <a:normAutofit fontScale="77500" lnSpcReduction="20000"/>
          </a:bodyPr>
          <a:lstStyle/>
          <a:p>
            <a:pPr>
              <a:spcBef>
                <a:spcPts val="0"/>
              </a:spcBef>
              <a:buFont typeface="Wingdings" panose="05000000000000000000" pitchFamily="2" charset="2"/>
              <a:buChar char="Ø"/>
            </a:pPr>
            <a:r>
              <a:rPr lang="en-US" sz="2400" dirty="0">
                <a:solidFill>
                  <a:schemeClr val="tx1"/>
                </a:solidFill>
                <a:latin typeface="Arial" panose="020B0604020202020204" pitchFamily="34" charset="0"/>
                <a:cs typeface="Arial" panose="020B0604020202020204" pitchFamily="34" charset="0"/>
              </a:rPr>
              <a:t>The </a:t>
            </a:r>
            <a:r>
              <a:rPr lang="en-US" sz="2400" dirty="0" smtClean="0">
                <a:solidFill>
                  <a:schemeClr val="tx1"/>
                </a:solidFill>
                <a:latin typeface="Arial" panose="020B0604020202020204" pitchFamily="34" charset="0"/>
                <a:cs typeface="Arial" panose="020B0604020202020204" pitchFamily="34" charset="0"/>
              </a:rPr>
              <a:t>ER process for larger scale projects per § 58.36:</a:t>
            </a:r>
          </a:p>
          <a:p>
            <a:pPr>
              <a:spcBef>
                <a:spcPts val="0"/>
              </a:spcBef>
              <a:buFont typeface="Wingdings" panose="05000000000000000000" pitchFamily="2" charset="2"/>
              <a:buChar char="Ø"/>
            </a:pPr>
            <a:endParaRPr lang="en-US" sz="2400" dirty="0">
              <a:solidFill>
                <a:schemeClr val="tx1"/>
              </a:solidFill>
              <a:latin typeface="Arial" panose="020B0604020202020204" pitchFamily="34" charset="0"/>
              <a:cs typeface="Arial" panose="020B0604020202020204" pitchFamily="34" charset="0"/>
            </a:endParaRPr>
          </a:p>
          <a:p>
            <a:pPr lvl="1">
              <a:spcBef>
                <a:spcPts val="0"/>
              </a:spcBef>
              <a:buClr>
                <a:srgbClr val="C00000"/>
              </a:buClr>
              <a:buFont typeface="Wingdings" panose="05000000000000000000" pitchFamily="2" charset="2"/>
              <a:buChar char="ü"/>
            </a:pPr>
            <a:r>
              <a:rPr lang="en-US" sz="2200" dirty="0" smtClean="0">
                <a:solidFill>
                  <a:schemeClr val="tx1"/>
                </a:solidFill>
                <a:latin typeface="Arial" panose="020B0604020202020204" pitchFamily="34" charset="0"/>
                <a:cs typeface="Arial" panose="020B0604020202020204" pitchFamily="34" charset="0"/>
              </a:rPr>
              <a:t>Major rehabilitation of SF or MF units (exceeding § 58.35 (a) threshold levels)</a:t>
            </a:r>
          </a:p>
          <a:p>
            <a:pPr lvl="1">
              <a:spcBef>
                <a:spcPts val="0"/>
              </a:spcBef>
              <a:buClr>
                <a:srgbClr val="C00000"/>
              </a:buClr>
              <a:buFont typeface="Wingdings" panose="05000000000000000000" pitchFamily="2" charset="2"/>
              <a:buChar char="ü"/>
            </a:pPr>
            <a:r>
              <a:rPr lang="en-US" sz="2200" dirty="0" smtClean="0">
                <a:solidFill>
                  <a:schemeClr val="tx1"/>
                </a:solidFill>
                <a:latin typeface="Arial" panose="020B0604020202020204" pitchFamily="34" charset="0"/>
                <a:cs typeface="Arial" panose="020B0604020202020204" pitchFamily="34" charset="0"/>
              </a:rPr>
              <a:t>New </a:t>
            </a:r>
            <a:r>
              <a:rPr lang="en-US" sz="2200" dirty="0">
                <a:solidFill>
                  <a:schemeClr val="tx1"/>
                </a:solidFill>
                <a:latin typeface="Arial" panose="020B0604020202020204" pitchFamily="34" charset="0"/>
                <a:cs typeface="Arial" panose="020B0604020202020204" pitchFamily="34" charset="0"/>
              </a:rPr>
              <a:t>construction, reconstruction, or demolition &gt;</a:t>
            </a:r>
            <a:r>
              <a:rPr lang="en-US" sz="2200" dirty="0" smtClean="0">
                <a:solidFill>
                  <a:schemeClr val="tx1"/>
                </a:solidFill>
                <a:latin typeface="Arial" panose="020B0604020202020204" pitchFamily="34" charset="0"/>
                <a:cs typeface="Arial" panose="020B0604020202020204" pitchFamily="34" charset="0"/>
              </a:rPr>
              <a:t> 4 units </a:t>
            </a:r>
            <a:endParaRPr lang="en-US" sz="2200" dirty="0">
              <a:solidFill>
                <a:schemeClr val="tx1"/>
              </a:solidFill>
              <a:latin typeface="Arial" panose="020B0604020202020204" pitchFamily="34" charset="0"/>
              <a:cs typeface="Arial" panose="020B0604020202020204" pitchFamily="34" charset="0"/>
            </a:endParaRPr>
          </a:p>
          <a:p>
            <a:pPr lvl="1">
              <a:spcBef>
                <a:spcPts val="0"/>
              </a:spcBef>
              <a:buClr>
                <a:srgbClr val="C00000"/>
              </a:buClr>
              <a:buFont typeface="Wingdings" panose="05000000000000000000" pitchFamily="2" charset="2"/>
              <a:buChar char="ü"/>
            </a:pPr>
            <a:r>
              <a:rPr lang="en-US" sz="2200" dirty="0" smtClean="0">
                <a:solidFill>
                  <a:schemeClr val="tx1"/>
                </a:solidFill>
                <a:latin typeface="Arial" panose="020B0604020202020204" pitchFamily="34" charset="0"/>
                <a:cs typeface="Arial" panose="020B0604020202020204" pitchFamily="34" charset="0"/>
              </a:rPr>
              <a:t>When there is a change </a:t>
            </a:r>
            <a:r>
              <a:rPr lang="en-US" sz="2200" dirty="0">
                <a:solidFill>
                  <a:schemeClr val="tx1"/>
                </a:solidFill>
                <a:latin typeface="Arial" panose="020B0604020202020204" pitchFamily="34" charset="0"/>
                <a:cs typeface="Arial" panose="020B0604020202020204" pitchFamily="34" charset="0"/>
              </a:rPr>
              <a:t>in land use </a:t>
            </a:r>
            <a:endParaRPr lang="en-US" sz="2200" dirty="0" smtClean="0">
              <a:solidFill>
                <a:schemeClr val="tx1"/>
              </a:solidFill>
              <a:latin typeface="Arial" panose="020B0604020202020204" pitchFamily="34" charset="0"/>
              <a:cs typeface="Arial" panose="020B0604020202020204" pitchFamily="34" charset="0"/>
            </a:endParaRPr>
          </a:p>
          <a:p>
            <a:pPr lvl="0">
              <a:lnSpc>
                <a:spcPct val="120000"/>
              </a:lnSpc>
              <a:buClr>
                <a:srgbClr val="3399FF"/>
              </a:buClr>
              <a:buFont typeface="Wingdings" panose="05000000000000000000" pitchFamily="2" charset="2"/>
              <a:buChar char="Ø"/>
            </a:pPr>
            <a:r>
              <a:rPr lang="en-US" sz="2400" dirty="0" smtClean="0">
                <a:solidFill>
                  <a:prstClr val="black"/>
                </a:solidFill>
                <a:latin typeface="Arial" panose="020B0604020202020204" pitchFamily="34" charset="0"/>
                <a:cs typeface="Arial" panose="020B0604020202020204" pitchFamily="34" charset="0"/>
              </a:rPr>
              <a:t>Apply the EA Worksheet:</a:t>
            </a:r>
          </a:p>
          <a:p>
            <a:pPr lvl="1">
              <a:buClr>
                <a:srgbClr val="C00000"/>
              </a:buClr>
              <a:buFont typeface="Wingdings" panose="05000000000000000000" pitchFamily="2" charset="2"/>
              <a:buChar char="ü"/>
            </a:pPr>
            <a:r>
              <a:rPr lang="en-US" sz="2200" dirty="0" smtClean="0">
                <a:solidFill>
                  <a:prstClr val="black"/>
                </a:solidFill>
                <a:latin typeface="Arial" panose="020B0604020202020204" pitchFamily="34" charset="0"/>
                <a:cs typeface="Arial" panose="020B0604020202020204" pitchFamily="34" charset="0"/>
              </a:rPr>
              <a:t>Consists </a:t>
            </a:r>
            <a:r>
              <a:rPr lang="en-US" sz="2200" dirty="0">
                <a:solidFill>
                  <a:prstClr val="black"/>
                </a:solidFill>
                <a:latin typeface="Arial" panose="020B0604020202020204" pitchFamily="34" charset="0"/>
                <a:cs typeface="Arial" panose="020B0604020202020204" pitchFamily="34" charset="0"/>
              </a:rPr>
              <a:t>of a Part A </a:t>
            </a:r>
            <a:r>
              <a:rPr lang="en-US" sz="2200" dirty="0" smtClean="0">
                <a:solidFill>
                  <a:prstClr val="black"/>
                </a:solidFill>
                <a:latin typeface="Arial" panose="020B0604020202020204" pitchFamily="34" charset="0"/>
                <a:cs typeface="Arial" panose="020B0604020202020204" pitchFamily="34" charset="0"/>
              </a:rPr>
              <a:t>(§ </a:t>
            </a:r>
            <a:r>
              <a:rPr lang="en-US" sz="2200" dirty="0">
                <a:solidFill>
                  <a:prstClr val="black"/>
                </a:solidFill>
                <a:latin typeface="Arial" panose="020B0604020202020204" pitchFamily="34" charset="0"/>
                <a:cs typeface="Arial" panose="020B0604020202020204" pitchFamily="34" charset="0"/>
              </a:rPr>
              <a:t>58.5 laws and authorities and </a:t>
            </a:r>
            <a:r>
              <a:rPr lang="en-US" sz="2200" dirty="0" smtClean="0">
                <a:solidFill>
                  <a:prstClr val="black"/>
                </a:solidFill>
                <a:latin typeface="Arial" panose="020B0604020202020204" pitchFamily="34" charset="0"/>
                <a:cs typeface="Arial" panose="020B0604020202020204" pitchFamily="34" charset="0"/>
              </a:rPr>
              <a:t>§ 58.6 </a:t>
            </a:r>
            <a:r>
              <a:rPr lang="en-US" sz="2200" dirty="0">
                <a:solidFill>
                  <a:prstClr val="black"/>
                </a:solidFill>
                <a:latin typeface="Arial" panose="020B0604020202020204" pitchFamily="34" charset="0"/>
                <a:cs typeface="Arial" panose="020B0604020202020204" pitchFamily="34" charset="0"/>
              </a:rPr>
              <a:t>Other requirements) and a Part B (NEPA requirements) </a:t>
            </a:r>
          </a:p>
          <a:p>
            <a:pPr lvl="1">
              <a:buClr>
                <a:srgbClr val="C00000"/>
              </a:buClr>
              <a:buFont typeface="Wingdings" panose="05000000000000000000" pitchFamily="2" charset="2"/>
              <a:buChar char="ü"/>
            </a:pPr>
            <a:r>
              <a:rPr lang="en-US" sz="2200" dirty="0">
                <a:solidFill>
                  <a:prstClr val="black"/>
                </a:solidFill>
                <a:latin typeface="Arial" panose="020B0604020202020204" pitchFamily="34" charset="0"/>
                <a:cs typeface="Arial" panose="020B0604020202020204" pitchFamily="34" charset="0"/>
              </a:rPr>
              <a:t>Part A and B must be supported by verifiable </a:t>
            </a:r>
            <a:r>
              <a:rPr lang="en-US" sz="2200" dirty="0" smtClean="0">
                <a:solidFill>
                  <a:prstClr val="black"/>
                </a:solidFill>
                <a:latin typeface="Arial" panose="020B0604020202020204" pitchFamily="34" charset="0"/>
                <a:cs typeface="Arial" panose="020B0604020202020204" pitchFamily="34" charset="0"/>
              </a:rPr>
              <a:t>and traceable source documentation</a:t>
            </a:r>
            <a:endParaRPr lang="en-US" sz="2400" dirty="0" smtClean="0">
              <a:solidFill>
                <a:schemeClr val="tx1"/>
              </a:solidFill>
              <a:latin typeface="Arial" panose="020B0604020202020204" pitchFamily="34" charset="0"/>
              <a:cs typeface="Arial" panose="020B0604020202020204" pitchFamily="34" charset="0"/>
            </a:endParaRPr>
          </a:p>
          <a:p>
            <a:pPr>
              <a:spcBef>
                <a:spcPts val="0"/>
              </a:spcBef>
              <a:buFont typeface="Arial"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pic>
        <p:nvPicPr>
          <p:cNvPr id="1025" name="Picture 1" descr="C:\Documents and Settings\H56791\Local Settings\Temporary Internet Files\Content.IE5\R0QAT6AI\MP900433122[1].jpg"/>
          <p:cNvPicPr>
            <a:picLocks noChangeAspect="1" noChangeArrowheads="1"/>
          </p:cNvPicPr>
          <p:nvPr/>
        </p:nvPicPr>
        <p:blipFill>
          <a:blip r:embed="rId3" cstate="print"/>
          <a:srcRect/>
          <a:stretch>
            <a:fillRect/>
          </a:stretch>
        </p:blipFill>
        <p:spPr bwMode="auto">
          <a:xfrm>
            <a:off x="0" y="4343400"/>
            <a:ext cx="9143999" cy="2514600"/>
          </a:xfrm>
          <a:prstGeom prst="rect">
            <a:avLst/>
          </a:prstGeom>
          <a:noFill/>
          <a:ln>
            <a:solidFill>
              <a:schemeClr val="tx1"/>
            </a:solidFill>
          </a:ln>
        </p:spPr>
      </p:pic>
      <p:sp>
        <p:nvSpPr>
          <p:cNvPr id="12" name="Slide Number Placeholder 5"/>
          <p:cNvSpPr txBox="1">
            <a:spLocks/>
          </p:cNvSpPr>
          <p:nvPr/>
        </p:nvSpPr>
        <p:spPr>
          <a:xfrm>
            <a:off x="0" y="6400880"/>
            <a:ext cx="381000" cy="365125"/>
          </a:xfrm>
          <a:prstGeom prst="rect">
            <a:avLst/>
          </a:prstGeom>
          <a:noFill/>
        </p:spPr>
        <p:txBody>
          <a:bodyPr vert="horz" lIns="90784" tIns="45395" rIns="90784" bIns="45395" rtlCol="0" anchor="ctr"/>
          <a:lstStyle/>
          <a:p>
            <a:pPr algn="r">
              <a:defRPr/>
            </a:pPr>
            <a:fld id="{C9DD417E-93B0-4B7B-8327-70BFFAB58765}" type="slidenum">
              <a:rPr lang="en-US" sz="1200">
                <a:solidFill>
                  <a:prstClr val="black">
                    <a:tint val="75000"/>
                  </a:prstClr>
                </a:solidFill>
              </a:rPr>
              <a:pPr algn="r">
                <a:defRPr/>
              </a:pPr>
              <a:t>11</a:t>
            </a:fld>
            <a:endParaRPr lang="en-US" sz="1200" dirty="0">
              <a:solidFill>
                <a:prstClr val="black">
                  <a:tint val="75000"/>
                </a:prstClr>
              </a:solidFill>
            </a:endParaRPr>
          </a:p>
        </p:txBody>
      </p:sp>
    </p:spTree>
    <p:extLst>
      <p:ext uri="{BB962C8B-B14F-4D97-AF65-F5344CB8AC3E}">
        <p14:creationId xmlns:p14="http://schemas.microsoft.com/office/powerpoint/2010/main" val="2250074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153400" cy="1447800"/>
          </a:xfrm>
        </p:spPr>
        <p:txBody>
          <a:bodyPr>
            <a:normAutofit/>
          </a:bodyPr>
          <a:lstStyle/>
          <a:p>
            <a:pPr algn="ctr"/>
            <a:r>
              <a:rPr lang="en-US" sz="3600" dirty="0" smtClean="0">
                <a:latin typeface="Arial" panose="020B0604020202020204" pitchFamily="34" charset="0"/>
                <a:cs typeface="Arial" panose="020B0604020202020204" pitchFamily="34" charset="0"/>
              </a:rPr>
              <a:t>The ER process for CoC projects</a:t>
            </a:r>
            <a:endParaRPr lang="en-US" sz="3600" dirty="0">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5D856EC1-8334-4DA0-BD5D-B543A7EDA8C2}" type="datetime1">
              <a:rPr lang="en-US" smtClean="0">
                <a:solidFill>
                  <a:prstClr val="black">
                    <a:tint val="75000"/>
                  </a:prstClr>
                </a:solidFill>
              </a:rPr>
              <a:t>2/11/2016</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957154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1000"/>
            <a:ext cx="9114970" cy="1066800"/>
          </a:xfrm>
        </p:spPr>
        <p:txBody>
          <a:bodyPr>
            <a:noAutofit/>
          </a:bodyPr>
          <a:lstStyle/>
          <a:p>
            <a:r>
              <a:rPr lang="en-US" sz="3200" dirty="0" smtClean="0">
                <a:latin typeface="Arial" panose="020B0604020202020204" pitchFamily="34" charset="0"/>
                <a:cs typeface="Arial" panose="020B0604020202020204" pitchFamily="34" charset="0"/>
              </a:rPr>
              <a:t>Who performs the ER for CoC programs under the HEARTH Act?</a:t>
            </a:r>
            <a:endParaRPr lang="en-US" sz="3200" dirty="0">
              <a:latin typeface="Arial" panose="020B0604020202020204" pitchFamily="34" charset="0"/>
              <a:cs typeface="Arial" panose="020B0604020202020204" pitchFamily="34" charset="0"/>
            </a:endParaRPr>
          </a:p>
        </p:txBody>
      </p:sp>
      <p:sp>
        <p:nvSpPr>
          <p:cNvPr id="3" name="Rectangle 2"/>
          <p:cNvSpPr/>
          <p:nvPr/>
        </p:nvSpPr>
        <p:spPr>
          <a:xfrm>
            <a:off x="304800" y="1985682"/>
            <a:ext cx="4191000" cy="426720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0463" lvl="0" indent="-340463">
              <a:spcBef>
                <a:spcPts val="2000"/>
              </a:spcBef>
              <a:buClr>
                <a:srgbClr val="3399FF"/>
              </a:buClr>
              <a:buFont typeface="Wingdings" panose="05000000000000000000" pitchFamily="2" charset="2"/>
              <a:buChar char="Ø"/>
              <a:defRPr/>
            </a:pPr>
            <a:endParaRPr lang="en-US" sz="2000" dirty="0" smtClean="0">
              <a:solidFill>
                <a:prstClr val="black"/>
              </a:solidFill>
              <a:latin typeface="Arial" panose="020B0604020202020204" pitchFamily="34" charset="0"/>
              <a:cs typeface="Arial" panose="020B0604020202020204" pitchFamily="34" charset="0"/>
            </a:endParaRPr>
          </a:p>
          <a:p>
            <a:pPr marL="340463" lvl="0" indent="-340463">
              <a:spcBef>
                <a:spcPts val="2000"/>
              </a:spcBef>
              <a:buClr>
                <a:srgbClr val="3399FF"/>
              </a:buClr>
              <a:buFont typeface="Wingdings" panose="05000000000000000000" pitchFamily="2" charset="2"/>
              <a:buChar char="Ø"/>
              <a:defRPr/>
            </a:pPr>
            <a:r>
              <a:rPr lang="en-US" sz="2000" dirty="0" smtClean="0">
                <a:solidFill>
                  <a:prstClr val="black"/>
                </a:solidFill>
                <a:latin typeface="Arial" panose="020B0604020202020204" pitchFamily="34" charset="0"/>
                <a:cs typeface="Arial" panose="020B0604020202020204" pitchFamily="34" charset="0"/>
              </a:rPr>
              <a:t>Responsible </a:t>
            </a:r>
            <a:r>
              <a:rPr lang="en-US" sz="2000" dirty="0">
                <a:solidFill>
                  <a:prstClr val="black"/>
                </a:solidFill>
                <a:latin typeface="Arial" panose="020B0604020202020204" pitchFamily="34" charset="0"/>
                <a:cs typeface="Arial" panose="020B0604020202020204" pitchFamily="34" charset="0"/>
              </a:rPr>
              <a:t>Entities (RE): </a:t>
            </a:r>
            <a:endParaRPr lang="en-US" sz="2000" dirty="0" smtClean="0">
              <a:solidFill>
                <a:prstClr val="black"/>
              </a:solidFill>
              <a:latin typeface="Arial" panose="020B0604020202020204" pitchFamily="34" charset="0"/>
              <a:cs typeface="Arial" panose="020B0604020202020204" pitchFamily="34" charset="0"/>
            </a:endParaRPr>
          </a:p>
          <a:p>
            <a:pPr marL="680926" lvl="1" indent="-334155">
              <a:spcBef>
                <a:spcPts val="600"/>
              </a:spcBef>
              <a:buClr>
                <a:srgbClr val="3399FF">
                  <a:lumMod val="50000"/>
                </a:srgbClr>
              </a:buClr>
              <a:buFont typeface="Wingdings" panose="05000000000000000000" pitchFamily="2" charset="2"/>
              <a:buChar char="ü"/>
              <a:defRPr/>
            </a:pPr>
            <a:endParaRPr lang="en-US" sz="2000" u="sng" dirty="0" smtClean="0">
              <a:solidFill>
                <a:prstClr val="black"/>
              </a:solidFill>
              <a:latin typeface="Arial" panose="020B0604020202020204" pitchFamily="34" charset="0"/>
              <a:cs typeface="Arial" panose="020B0604020202020204" pitchFamily="34" charset="0"/>
            </a:endParaRPr>
          </a:p>
          <a:p>
            <a:pPr lvl="0">
              <a:spcBef>
                <a:spcPts val="2000"/>
              </a:spcBef>
              <a:buClr>
                <a:srgbClr val="3399FF"/>
              </a:buClr>
              <a:defRPr/>
            </a:pPr>
            <a:r>
              <a:rPr lang="en-US" sz="2000" dirty="0" smtClean="0">
                <a:solidFill>
                  <a:prstClr val="black"/>
                </a:solidFill>
                <a:latin typeface="Arial" panose="020B0604020202020204" pitchFamily="34" charset="0"/>
                <a:cs typeface="Arial" panose="020B0604020202020204" pitchFamily="34" charset="0"/>
              </a:rPr>
              <a:t>Note</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Recipients (non-governmental organizations) receiving </a:t>
            </a:r>
            <a:r>
              <a:rPr lang="en-US" sz="2000" dirty="0">
                <a:solidFill>
                  <a:prstClr val="black"/>
                </a:solidFill>
                <a:latin typeface="Arial" panose="020B0604020202020204" pitchFamily="34" charset="0"/>
                <a:cs typeface="Arial" panose="020B0604020202020204" pitchFamily="34" charset="0"/>
              </a:rPr>
              <a:t>CoC funds directly from HUD must request that the RE perform the ER</a:t>
            </a:r>
          </a:p>
        </p:txBody>
      </p:sp>
      <p:sp>
        <p:nvSpPr>
          <p:cNvPr id="7" name="Rectangle 6"/>
          <p:cNvSpPr/>
          <p:nvPr/>
        </p:nvSpPr>
        <p:spPr>
          <a:xfrm>
            <a:off x="4648200" y="1981200"/>
            <a:ext cx="4267200" cy="426720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0463" lvl="0" indent="-340463">
              <a:spcBef>
                <a:spcPts val="2000"/>
              </a:spcBef>
              <a:buClr>
                <a:srgbClr val="3399FF"/>
              </a:buClr>
              <a:buFont typeface="Wingdings" panose="05000000000000000000" pitchFamily="2" charset="2"/>
              <a:buChar char="Ø"/>
              <a:defRPr/>
            </a:pPr>
            <a:endParaRPr lang="en-US" sz="2000" dirty="0" smtClean="0">
              <a:solidFill>
                <a:prstClr val="black"/>
              </a:solidFill>
              <a:latin typeface="Arial" panose="020B0604020202020204" pitchFamily="34" charset="0"/>
              <a:cs typeface="Arial" panose="020B0604020202020204" pitchFamily="34" charset="0"/>
            </a:endParaRPr>
          </a:p>
          <a:p>
            <a:pPr marL="340463" lvl="0" indent="-340463">
              <a:spcBef>
                <a:spcPts val="2000"/>
              </a:spcBef>
              <a:buClr>
                <a:srgbClr val="3399FF"/>
              </a:buClr>
              <a:buFont typeface="Wingdings" panose="05000000000000000000" pitchFamily="2" charset="2"/>
              <a:buChar char="Ø"/>
              <a:defRPr/>
            </a:pPr>
            <a:r>
              <a:rPr lang="en-US" sz="2000" dirty="0" smtClean="0">
                <a:solidFill>
                  <a:prstClr val="black"/>
                </a:solidFill>
                <a:latin typeface="Arial" panose="020B0604020202020204" pitchFamily="34" charset="0"/>
                <a:cs typeface="Arial" panose="020B0604020202020204" pitchFamily="34" charset="0"/>
              </a:rPr>
              <a:t>HUD </a:t>
            </a:r>
            <a:r>
              <a:rPr lang="en-US" sz="2000" dirty="0">
                <a:solidFill>
                  <a:prstClr val="black"/>
                </a:solidFill>
                <a:latin typeface="Arial" panose="020B0604020202020204" pitchFamily="34" charset="0"/>
                <a:cs typeface="Arial" panose="020B0604020202020204" pitchFamily="34" charset="0"/>
              </a:rPr>
              <a:t>staff:</a:t>
            </a:r>
          </a:p>
          <a:p>
            <a:pPr marL="680926" lvl="1" indent="-334155">
              <a:spcBef>
                <a:spcPts val="600"/>
              </a:spcBef>
              <a:buClr>
                <a:srgbClr val="3399FF">
                  <a:lumMod val="50000"/>
                </a:srgbClr>
              </a:buClr>
              <a:buFont typeface="Wingdings" panose="05000000000000000000" pitchFamily="2" charset="2"/>
              <a:buChar char="ü"/>
              <a:defRPr/>
            </a:pPr>
            <a:endParaRPr lang="en-US" sz="2000" dirty="0">
              <a:solidFill>
                <a:prstClr val="black"/>
              </a:solidFill>
              <a:latin typeface="Arial" panose="020B0604020202020204" pitchFamily="34" charset="0"/>
              <a:cs typeface="Arial" panose="020B0604020202020204" pitchFamily="34" charset="0"/>
            </a:endParaRPr>
          </a:p>
          <a:p>
            <a:pPr marL="346771" lvl="1">
              <a:spcBef>
                <a:spcPts val="600"/>
              </a:spcBef>
              <a:buClr>
                <a:srgbClr val="C00000"/>
              </a:buClr>
              <a:defRPr/>
            </a:pPr>
            <a:r>
              <a:rPr lang="en-US" sz="2000" dirty="0" smtClean="0">
                <a:solidFill>
                  <a:prstClr val="black"/>
                </a:solidFill>
                <a:latin typeface="Arial" panose="020B0604020202020204" pitchFamily="34" charset="0"/>
                <a:cs typeface="Arial" panose="020B0604020202020204" pitchFamily="34" charset="0"/>
              </a:rPr>
              <a:t>When </a:t>
            </a:r>
            <a:r>
              <a:rPr lang="en-US" sz="2000" dirty="0">
                <a:solidFill>
                  <a:prstClr val="black"/>
                </a:solidFill>
                <a:latin typeface="Arial" panose="020B0604020202020204" pitchFamily="34" charset="0"/>
                <a:cs typeface="Arial" panose="020B0604020202020204" pitchFamily="34" charset="0"/>
              </a:rPr>
              <a:t>a RE refuses to perform the ER for a Recipient with legitimate </a:t>
            </a:r>
            <a:r>
              <a:rPr lang="en-US" sz="2000" dirty="0" smtClean="0">
                <a:solidFill>
                  <a:prstClr val="black"/>
                </a:solidFill>
                <a:latin typeface="Arial" panose="020B0604020202020204" pitchFamily="34" charset="0"/>
                <a:cs typeface="Arial" panose="020B0604020202020204" pitchFamily="34" charset="0"/>
              </a:rPr>
              <a:t>reasoning as deemed acceptable by HUD</a:t>
            </a: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31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914400"/>
          </a:xfrm>
        </p:spPr>
        <p:txBody>
          <a:bodyPr>
            <a:noAutofit/>
          </a:bodyPr>
          <a:lstStyle/>
          <a:p>
            <a:r>
              <a:rPr lang="en-US" sz="3200" dirty="0">
                <a:latin typeface="Arial" charset="0"/>
              </a:rPr>
              <a:t>The Part 58 ER process for CoC projects </a:t>
            </a:r>
            <a:br>
              <a:rPr lang="en-US" sz="3200" dirty="0">
                <a:latin typeface="Arial" charset="0"/>
              </a:rPr>
            </a:br>
            <a:endParaRPr lang="en-US" sz="3200" dirty="0"/>
          </a:p>
        </p:txBody>
      </p:sp>
      <p:sp>
        <p:nvSpPr>
          <p:cNvPr id="3" name="Content Placeholder 2"/>
          <p:cNvSpPr>
            <a:spLocks noGrp="1"/>
          </p:cNvSpPr>
          <p:nvPr>
            <p:ph idx="1"/>
          </p:nvPr>
        </p:nvSpPr>
        <p:spPr>
          <a:xfrm>
            <a:off x="0" y="2133601"/>
            <a:ext cx="9144000" cy="4419600"/>
          </a:xfrm>
        </p:spPr>
        <p:txBody>
          <a:bodyPr>
            <a:normAutofit/>
          </a:bodyPr>
          <a:lstStyle/>
          <a:p>
            <a:pPr marL="0" lvl="0" indent="0" defTabSz="914400">
              <a:lnSpc>
                <a:spcPct val="120000"/>
              </a:lnSpc>
              <a:spcBef>
                <a:spcPts val="580"/>
              </a:spcBef>
              <a:buClr>
                <a:prstClr val="black"/>
              </a:buClr>
              <a:buSzPct val="85000"/>
              <a:buNone/>
            </a:pPr>
            <a:r>
              <a:rPr lang="en-US" dirty="0">
                <a:solidFill>
                  <a:prstClr val="black"/>
                </a:solidFill>
                <a:latin typeface="Arial" charset="0"/>
                <a:cs typeface="Arial" charset="0"/>
              </a:rPr>
              <a:t>Apply the applicable ER </a:t>
            </a:r>
            <a:r>
              <a:rPr lang="en-US" u="sng" dirty="0">
                <a:solidFill>
                  <a:prstClr val="black"/>
                </a:solidFill>
                <a:latin typeface="Arial" charset="0"/>
                <a:cs typeface="Arial" charset="0"/>
              </a:rPr>
              <a:t>documentation form for all </a:t>
            </a:r>
            <a:r>
              <a:rPr lang="en-US" u="sng" dirty="0" smtClean="0">
                <a:solidFill>
                  <a:prstClr val="black"/>
                </a:solidFill>
                <a:latin typeface="Arial" charset="0"/>
                <a:cs typeface="Arial" charset="0"/>
              </a:rPr>
              <a:t>Non-Exempt </a:t>
            </a:r>
            <a:r>
              <a:rPr lang="en-US" u="sng" dirty="0" err="1" smtClean="0">
                <a:solidFill>
                  <a:prstClr val="black"/>
                </a:solidFill>
                <a:latin typeface="Arial" charset="0"/>
                <a:cs typeface="Arial" charset="0"/>
              </a:rPr>
              <a:t>CoC</a:t>
            </a:r>
            <a:r>
              <a:rPr lang="en-US" u="sng" dirty="0" smtClean="0">
                <a:solidFill>
                  <a:prstClr val="black"/>
                </a:solidFill>
                <a:latin typeface="Arial" charset="0"/>
                <a:cs typeface="Arial" charset="0"/>
              </a:rPr>
              <a:t> activities</a:t>
            </a:r>
            <a:r>
              <a:rPr lang="en-US" u="sng" dirty="0">
                <a:solidFill>
                  <a:prstClr val="black"/>
                </a:solidFill>
                <a:latin typeface="Arial" charset="0"/>
                <a:cs typeface="Arial" charset="0"/>
              </a:rPr>
              <a:t>:</a:t>
            </a:r>
            <a:r>
              <a:rPr lang="en-US" dirty="0">
                <a:solidFill>
                  <a:prstClr val="black"/>
                </a:solidFill>
                <a:latin typeface="Arial" charset="0"/>
                <a:cs typeface="Arial" charset="0"/>
              </a:rPr>
              <a:t> </a:t>
            </a:r>
          </a:p>
          <a:p>
            <a:pPr marL="818647" lvl="2" indent="-227404" defTabSz="914400">
              <a:spcBef>
                <a:spcPts val="370"/>
              </a:spcBef>
              <a:buClr>
                <a:prstClr val="black"/>
              </a:buClr>
              <a:buSzPct val="85000"/>
              <a:buFont typeface="Wingdings" panose="05000000000000000000" pitchFamily="2" charset="2"/>
              <a:buChar char="ü"/>
            </a:pPr>
            <a:endParaRPr lang="en-US" sz="2000" dirty="0">
              <a:solidFill>
                <a:prstClr val="black"/>
              </a:solidFill>
              <a:latin typeface="Arial" charset="0"/>
              <a:cs typeface="Arial" charset="0"/>
            </a:endParaRPr>
          </a:p>
          <a:p>
            <a:pPr marL="545761" lvl="1" indent="-227404" defTabSz="914400">
              <a:spcBef>
                <a:spcPts val="370"/>
              </a:spcBef>
              <a:buClr>
                <a:prstClr val="black"/>
              </a:buClr>
              <a:buSzPct val="85000"/>
              <a:buFont typeface="Wingdings" panose="05000000000000000000" pitchFamily="2" charset="2"/>
              <a:buChar char="ü"/>
            </a:pPr>
            <a:r>
              <a:rPr lang="en-US" sz="2000" dirty="0">
                <a:solidFill>
                  <a:prstClr val="black"/>
                </a:solidFill>
                <a:latin typeface="Arial" charset="0"/>
                <a:cs typeface="Arial" charset="0"/>
              </a:rPr>
              <a:t>Limited Scope Review </a:t>
            </a:r>
            <a:r>
              <a:rPr lang="en-US" sz="2000" b="1" dirty="0">
                <a:solidFill>
                  <a:prstClr val="black"/>
                </a:solidFill>
                <a:latin typeface="Arial" charset="0"/>
                <a:cs typeface="Arial" charset="0"/>
              </a:rPr>
              <a:t>(LSR)</a:t>
            </a:r>
            <a:r>
              <a:rPr lang="en-US" sz="2000" dirty="0">
                <a:solidFill>
                  <a:prstClr val="black"/>
                </a:solidFill>
                <a:latin typeface="Arial" charset="0"/>
                <a:cs typeface="Arial" charset="0"/>
              </a:rPr>
              <a:t> form = for </a:t>
            </a:r>
            <a:r>
              <a:rPr lang="en-US" sz="2000" dirty="0" smtClean="0">
                <a:solidFill>
                  <a:prstClr val="black"/>
                </a:solidFill>
                <a:latin typeface="Arial" charset="0"/>
                <a:cs typeface="Arial" charset="0"/>
              </a:rPr>
              <a:t>low </a:t>
            </a:r>
            <a:r>
              <a:rPr lang="en-US" sz="2000" dirty="0">
                <a:solidFill>
                  <a:prstClr val="black"/>
                </a:solidFill>
                <a:latin typeface="Arial" charset="0"/>
                <a:cs typeface="Arial" charset="0"/>
              </a:rPr>
              <a:t>impacting </a:t>
            </a:r>
            <a:r>
              <a:rPr lang="en-US" sz="2000" dirty="0" smtClean="0">
                <a:solidFill>
                  <a:prstClr val="black"/>
                </a:solidFill>
                <a:latin typeface="Arial" charset="0"/>
                <a:cs typeface="Arial" charset="0"/>
              </a:rPr>
              <a:t>CEST </a:t>
            </a:r>
            <a:r>
              <a:rPr lang="en-US" sz="2000" dirty="0">
                <a:solidFill>
                  <a:prstClr val="black"/>
                </a:solidFill>
                <a:latin typeface="Arial" charset="0"/>
                <a:cs typeface="Arial" charset="0"/>
              </a:rPr>
              <a:t>activities </a:t>
            </a:r>
            <a:r>
              <a:rPr lang="en-US" sz="2000" dirty="0" smtClean="0">
                <a:solidFill>
                  <a:prstClr val="black"/>
                </a:solidFill>
                <a:latin typeface="Arial" charset="0"/>
                <a:cs typeface="Arial" charset="0"/>
              </a:rPr>
              <a:t>pertaining </a:t>
            </a:r>
            <a:r>
              <a:rPr lang="en-US" sz="2000" u="sng" dirty="0" smtClean="0">
                <a:solidFill>
                  <a:prstClr val="black"/>
                </a:solidFill>
                <a:latin typeface="Arial" charset="0"/>
                <a:cs typeface="Arial" charset="0"/>
              </a:rPr>
              <a:t>ONLY</a:t>
            </a:r>
            <a:r>
              <a:rPr lang="en-US" sz="2000" dirty="0" smtClean="0">
                <a:solidFill>
                  <a:prstClr val="black"/>
                </a:solidFill>
                <a:latin typeface="Arial" charset="0"/>
                <a:cs typeface="Arial" charset="0"/>
              </a:rPr>
              <a:t> to Leasing</a:t>
            </a:r>
            <a:r>
              <a:rPr lang="en-US" sz="2000" dirty="0">
                <a:solidFill>
                  <a:prstClr val="black"/>
                </a:solidFill>
                <a:latin typeface="Arial" charset="0"/>
                <a:cs typeface="Arial" charset="0"/>
              </a:rPr>
              <a:t>, </a:t>
            </a:r>
            <a:r>
              <a:rPr lang="en-US" sz="2000" dirty="0" smtClean="0">
                <a:solidFill>
                  <a:prstClr val="black"/>
                </a:solidFill>
                <a:latin typeface="Arial" charset="0"/>
                <a:cs typeface="Arial" charset="0"/>
              </a:rPr>
              <a:t>SBRA </a:t>
            </a:r>
            <a:r>
              <a:rPr lang="en-US" sz="2000" dirty="0">
                <a:solidFill>
                  <a:prstClr val="black"/>
                </a:solidFill>
                <a:latin typeface="Arial" charset="0"/>
                <a:cs typeface="Arial" charset="0"/>
              </a:rPr>
              <a:t>and </a:t>
            </a:r>
            <a:r>
              <a:rPr lang="en-US" sz="2000" dirty="0" smtClean="0">
                <a:solidFill>
                  <a:prstClr val="black"/>
                </a:solidFill>
                <a:latin typeface="Arial" charset="0"/>
                <a:cs typeface="Arial" charset="0"/>
              </a:rPr>
              <a:t>PBRA under § 58.35 (a)</a:t>
            </a:r>
            <a:endParaRPr lang="en-US" sz="2000" dirty="0">
              <a:solidFill>
                <a:prstClr val="black"/>
              </a:solidFill>
              <a:latin typeface="Arial" charset="0"/>
              <a:cs typeface="Arial" charset="0"/>
            </a:endParaRPr>
          </a:p>
          <a:p>
            <a:pPr marL="545761" lvl="1" indent="-227404" defTabSz="914400">
              <a:spcBef>
                <a:spcPts val="370"/>
              </a:spcBef>
              <a:buClr>
                <a:prstClr val="black"/>
              </a:buClr>
              <a:buSzPct val="85000"/>
              <a:buFont typeface="Wingdings" panose="05000000000000000000" pitchFamily="2" charset="2"/>
              <a:buChar char="ü"/>
            </a:pPr>
            <a:endParaRPr lang="en-US" sz="2000" dirty="0">
              <a:solidFill>
                <a:prstClr val="black"/>
              </a:solidFill>
              <a:latin typeface="Arial" charset="0"/>
              <a:cs typeface="Arial" charset="0"/>
            </a:endParaRPr>
          </a:p>
          <a:p>
            <a:pPr marL="545761" lvl="1" indent="-227404" defTabSz="914400">
              <a:spcBef>
                <a:spcPts val="370"/>
              </a:spcBef>
              <a:buClr>
                <a:prstClr val="black"/>
              </a:buClr>
              <a:buSzPct val="85000"/>
              <a:buFont typeface="Wingdings" panose="05000000000000000000" pitchFamily="2" charset="2"/>
              <a:buChar char="ü"/>
            </a:pPr>
            <a:r>
              <a:rPr lang="en-US" sz="2000" dirty="0">
                <a:solidFill>
                  <a:prstClr val="black"/>
                </a:solidFill>
                <a:latin typeface="Arial" charset="0"/>
                <a:cs typeface="Arial" charset="0"/>
              </a:rPr>
              <a:t>Statutory Checklist </a:t>
            </a:r>
            <a:r>
              <a:rPr lang="en-US" sz="2000" b="1" dirty="0">
                <a:solidFill>
                  <a:prstClr val="black"/>
                </a:solidFill>
                <a:latin typeface="Arial" charset="0"/>
                <a:cs typeface="Arial" charset="0"/>
              </a:rPr>
              <a:t>(SC)</a:t>
            </a:r>
            <a:r>
              <a:rPr lang="en-US" sz="2000" dirty="0">
                <a:solidFill>
                  <a:prstClr val="black"/>
                </a:solidFill>
                <a:latin typeface="Arial" charset="0"/>
                <a:cs typeface="Arial" charset="0"/>
              </a:rPr>
              <a:t> = for </a:t>
            </a:r>
            <a:r>
              <a:rPr lang="en-US" sz="2000" dirty="0" smtClean="0">
                <a:solidFill>
                  <a:prstClr val="black"/>
                </a:solidFill>
                <a:latin typeface="Arial" charset="0"/>
                <a:cs typeface="Arial" charset="0"/>
              </a:rPr>
              <a:t>higher impacting CEST activities such as minor rehabilitation of SF or MF units, new construction/demolition/ reconstruction under 4 units, and acquisition also under § 58.35 (a) </a:t>
            </a:r>
          </a:p>
          <a:p>
            <a:pPr marL="545761" lvl="1" indent="-227404" defTabSz="914400">
              <a:spcBef>
                <a:spcPts val="370"/>
              </a:spcBef>
              <a:buClr>
                <a:prstClr val="black"/>
              </a:buClr>
              <a:buSzPct val="85000"/>
              <a:buFont typeface="Wingdings" panose="05000000000000000000" pitchFamily="2" charset="2"/>
              <a:buChar char="ü"/>
            </a:pPr>
            <a:endParaRPr lang="en-US" sz="2000" dirty="0">
              <a:solidFill>
                <a:prstClr val="black"/>
              </a:solidFill>
              <a:latin typeface="Arial" charset="0"/>
              <a:cs typeface="Arial" charset="0"/>
            </a:endParaRPr>
          </a:p>
          <a:p>
            <a:pPr marL="545761" lvl="1" indent="-227404" defTabSz="914400">
              <a:spcBef>
                <a:spcPts val="370"/>
              </a:spcBef>
              <a:buClr>
                <a:prstClr val="black"/>
              </a:buClr>
              <a:buSzPct val="85000"/>
              <a:buFont typeface="Wingdings" panose="05000000000000000000" pitchFamily="2" charset="2"/>
              <a:buChar char="ü"/>
            </a:pPr>
            <a:r>
              <a:rPr lang="en-US" sz="2000" dirty="0">
                <a:solidFill>
                  <a:prstClr val="black"/>
                </a:solidFill>
                <a:latin typeface="Arial" charset="0"/>
                <a:cs typeface="Arial" charset="0"/>
              </a:rPr>
              <a:t>Environmental Assessment </a:t>
            </a:r>
            <a:r>
              <a:rPr lang="en-US" sz="2000" b="1" dirty="0">
                <a:solidFill>
                  <a:prstClr val="black"/>
                </a:solidFill>
                <a:latin typeface="Arial" charset="0"/>
                <a:cs typeface="Arial" charset="0"/>
              </a:rPr>
              <a:t>(EA) </a:t>
            </a:r>
            <a:r>
              <a:rPr lang="en-US" sz="2000" dirty="0">
                <a:solidFill>
                  <a:prstClr val="black"/>
                </a:solidFill>
                <a:latin typeface="Arial" charset="0"/>
                <a:cs typeface="Arial" charset="0"/>
              </a:rPr>
              <a:t>Worksheet</a:t>
            </a:r>
            <a:r>
              <a:rPr lang="en-US" sz="2000" b="1" dirty="0">
                <a:solidFill>
                  <a:prstClr val="black"/>
                </a:solidFill>
                <a:latin typeface="Arial" charset="0"/>
                <a:cs typeface="Arial" charset="0"/>
              </a:rPr>
              <a:t> </a:t>
            </a:r>
            <a:r>
              <a:rPr lang="en-US" sz="2000" dirty="0">
                <a:solidFill>
                  <a:prstClr val="black"/>
                </a:solidFill>
                <a:latin typeface="Arial" charset="0"/>
                <a:cs typeface="Arial" charset="0"/>
              </a:rPr>
              <a:t>= for EA level activities </a:t>
            </a:r>
            <a:r>
              <a:rPr lang="en-US" sz="2000" dirty="0" smtClean="0">
                <a:solidFill>
                  <a:prstClr val="black"/>
                </a:solidFill>
                <a:latin typeface="Arial" charset="0"/>
                <a:cs typeface="Arial" charset="0"/>
              </a:rPr>
              <a:t>pertaining major </a:t>
            </a:r>
            <a:r>
              <a:rPr lang="en-US" sz="2000" dirty="0">
                <a:solidFill>
                  <a:prstClr val="black"/>
                </a:solidFill>
                <a:latin typeface="Arial" charset="0"/>
                <a:cs typeface="Arial" charset="0"/>
              </a:rPr>
              <a:t>rehabilitation of SF or MF </a:t>
            </a:r>
            <a:r>
              <a:rPr lang="en-US" sz="2000" dirty="0" smtClean="0">
                <a:solidFill>
                  <a:prstClr val="black"/>
                </a:solidFill>
                <a:latin typeface="Arial" charset="0"/>
                <a:cs typeface="Arial" charset="0"/>
              </a:rPr>
              <a:t>units, new construction, demolition and reconstruction &gt; </a:t>
            </a:r>
            <a:r>
              <a:rPr lang="en-US" sz="2000" dirty="0">
                <a:solidFill>
                  <a:prstClr val="black"/>
                </a:solidFill>
                <a:latin typeface="Arial" charset="0"/>
                <a:cs typeface="Arial" charset="0"/>
              </a:rPr>
              <a:t>4 </a:t>
            </a:r>
            <a:r>
              <a:rPr lang="en-US" sz="2000" dirty="0" smtClean="0">
                <a:solidFill>
                  <a:prstClr val="black"/>
                </a:solidFill>
                <a:latin typeface="Arial" charset="0"/>
                <a:cs typeface="Arial" charset="0"/>
              </a:rPr>
              <a:t>units per </a:t>
            </a:r>
            <a:r>
              <a:rPr lang="en-US" sz="2000" dirty="0">
                <a:solidFill>
                  <a:prstClr val="black"/>
                </a:solidFill>
                <a:latin typeface="Arial" charset="0"/>
                <a:cs typeface="Arial" charset="0"/>
              </a:rPr>
              <a:t>§ </a:t>
            </a:r>
            <a:r>
              <a:rPr lang="en-US" sz="2000" dirty="0" smtClean="0">
                <a:solidFill>
                  <a:prstClr val="black"/>
                </a:solidFill>
                <a:latin typeface="Arial" charset="0"/>
                <a:cs typeface="Arial" charset="0"/>
              </a:rPr>
              <a:t>58.36</a:t>
            </a:r>
            <a:endParaRPr lang="en-US" sz="2000" dirty="0">
              <a:solidFill>
                <a:prstClr val="black"/>
              </a:solidFill>
              <a:latin typeface="Arial" charset="0"/>
              <a:cs typeface="Arial" charset="0"/>
            </a:endParaRPr>
          </a:p>
          <a:p>
            <a:endParaRPr lang="en-US" dirty="0"/>
          </a:p>
        </p:txBody>
      </p:sp>
    </p:spTree>
    <p:extLst>
      <p:ext uri="{BB962C8B-B14F-4D97-AF65-F5344CB8AC3E}">
        <p14:creationId xmlns:p14="http://schemas.microsoft.com/office/powerpoint/2010/main" val="1666764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428656"/>
          </a:xfrm>
        </p:spPr>
        <p:txBody>
          <a:bodyPr>
            <a:normAutofit/>
          </a:bodyPr>
          <a:lstStyle/>
          <a:p>
            <a:r>
              <a:rPr lang="en-US" sz="3200" dirty="0" err="1" smtClean="0">
                <a:latin typeface="Arial" panose="020B0604020202020204" pitchFamily="34" charset="0"/>
                <a:cs typeface="Arial" panose="020B0604020202020204" pitchFamily="34" charset="0"/>
              </a:rPr>
              <a:t>CoC</a:t>
            </a:r>
            <a:r>
              <a:rPr lang="en-US" sz="3200" dirty="0" smtClean="0">
                <a:latin typeface="Arial" panose="020B0604020202020204" pitchFamily="34" charset="0"/>
                <a:cs typeface="Arial" panose="020B0604020202020204" pitchFamily="34" charset="0"/>
              </a:rPr>
              <a:t> projects </a:t>
            </a:r>
            <a:r>
              <a:rPr lang="en-US" sz="3200" u="sng" dirty="0" smtClean="0">
                <a:latin typeface="Arial" panose="020B0604020202020204" pitchFamily="34" charset="0"/>
                <a:cs typeface="Arial" panose="020B0604020202020204" pitchFamily="34" charset="0"/>
              </a:rPr>
              <a:t>can</a:t>
            </a:r>
            <a:r>
              <a:rPr lang="en-US" sz="3200" dirty="0" smtClean="0">
                <a:latin typeface="Arial" panose="020B0604020202020204" pitchFamily="34" charset="0"/>
                <a:cs typeface="Arial" panose="020B0604020202020204" pitchFamily="34" charset="0"/>
              </a:rPr>
              <a:t> convert to Exempt</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743200"/>
            <a:ext cx="8267700" cy="3733800"/>
          </a:xfrm>
        </p:spPr>
        <p:txBody>
          <a:bodyPr>
            <a:normAutofit/>
          </a:bodyPr>
          <a:lstStyle/>
          <a:p>
            <a:pPr>
              <a:buFont typeface="Wingdings" panose="05000000000000000000" pitchFamily="2" charset="2"/>
              <a:buChar char="Ø"/>
            </a:pPr>
            <a:r>
              <a:rPr lang="en-US" sz="2400" dirty="0" smtClean="0">
                <a:solidFill>
                  <a:schemeClr val="tx1"/>
                </a:solidFill>
                <a:latin typeface="Arial" panose="020B0604020202020204" pitchFamily="34" charset="0"/>
                <a:cs typeface="Arial" panose="020B0604020202020204" pitchFamily="34" charset="0"/>
              </a:rPr>
              <a:t>§ 58.34 (a) (</a:t>
            </a:r>
            <a:r>
              <a:rPr lang="en-US" sz="2400" dirty="0">
                <a:solidFill>
                  <a:schemeClr val="tx1"/>
                </a:solidFill>
                <a:latin typeface="Arial" panose="020B0604020202020204" pitchFamily="34" charset="0"/>
                <a:cs typeface="Arial" panose="020B0604020202020204" pitchFamily="34" charset="0"/>
              </a:rPr>
              <a:t>12): </a:t>
            </a:r>
            <a:r>
              <a:rPr lang="en-US" sz="2400" dirty="0" smtClean="0">
                <a:solidFill>
                  <a:schemeClr val="tx1"/>
                </a:solidFill>
                <a:latin typeface="Arial" panose="020B0604020202020204" pitchFamily="34" charset="0"/>
                <a:cs typeface="Arial" panose="020B0604020202020204" pitchFamily="34" charset="0"/>
              </a:rPr>
              <a:t>CEST projects will </a:t>
            </a:r>
            <a:r>
              <a:rPr lang="en-US" sz="2400" dirty="0">
                <a:solidFill>
                  <a:schemeClr val="tx1"/>
                </a:solidFill>
                <a:latin typeface="Arial" panose="020B0604020202020204" pitchFamily="34" charset="0"/>
                <a:cs typeface="Arial" panose="020B0604020202020204" pitchFamily="34" charset="0"/>
              </a:rPr>
              <a:t>convert to exempt if there are no circumstances which require compliance with any </a:t>
            </a:r>
            <a:r>
              <a:rPr lang="en-US" sz="2400" dirty="0" smtClean="0">
                <a:solidFill>
                  <a:schemeClr val="tx1"/>
                </a:solidFill>
                <a:latin typeface="Arial" panose="020B0604020202020204" pitchFamily="34" charset="0"/>
                <a:cs typeface="Arial" panose="020B0604020202020204" pitchFamily="34" charset="0"/>
              </a:rPr>
              <a:t>of the laws and authorities as cited under § 58.5 </a:t>
            </a:r>
          </a:p>
          <a:p>
            <a:pPr>
              <a:buFont typeface="Wingdings" panose="05000000000000000000" pitchFamily="2" charset="2"/>
              <a:buChar char="Ø"/>
            </a:pPr>
            <a:r>
              <a:rPr lang="en-US" sz="2400" dirty="0" smtClean="0">
                <a:solidFill>
                  <a:schemeClr val="tx1"/>
                </a:solidFill>
                <a:latin typeface="Arial" panose="020B0604020202020204" pitchFamily="34" charset="0"/>
                <a:cs typeface="Arial" panose="020B0604020202020204" pitchFamily="34" charset="0"/>
              </a:rPr>
              <a:t>Projects </a:t>
            </a:r>
            <a:r>
              <a:rPr lang="en-US" sz="2400" dirty="0">
                <a:solidFill>
                  <a:schemeClr val="tx1"/>
                </a:solidFill>
                <a:latin typeface="Arial" panose="020B0604020202020204" pitchFamily="34" charset="0"/>
                <a:cs typeface="Arial" panose="020B0604020202020204" pitchFamily="34" charset="0"/>
              </a:rPr>
              <a:t>that </a:t>
            </a:r>
            <a:r>
              <a:rPr lang="en-US" sz="2400" dirty="0" smtClean="0">
                <a:solidFill>
                  <a:schemeClr val="tx1"/>
                </a:solidFill>
                <a:latin typeface="Arial" panose="020B0604020202020204" pitchFamily="34" charset="0"/>
                <a:cs typeface="Arial" panose="020B0604020202020204" pitchFamily="34" charset="0"/>
              </a:rPr>
              <a:t>convert </a:t>
            </a:r>
            <a:r>
              <a:rPr lang="en-US" sz="2400" dirty="0">
                <a:solidFill>
                  <a:schemeClr val="tx1"/>
                </a:solidFill>
                <a:latin typeface="Arial" panose="020B0604020202020204" pitchFamily="34" charset="0"/>
                <a:cs typeface="Arial" panose="020B0604020202020204" pitchFamily="34" charset="0"/>
              </a:rPr>
              <a:t>to exempt </a:t>
            </a:r>
            <a:r>
              <a:rPr lang="en-US" sz="2400" u="sng" dirty="0">
                <a:solidFill>
                  <a:schemeClr val="tx1"/>
                </a:solidFill>
                <a:latin typeface="Arial" panose="020B0604020202020204" pitchFamily="34" charset="0"/>
                <a:cs typeface="Arial" panose="020B0604020202020204" pitchFamily="34" charset="0"/>
              </a:rPr>
              <a:t>do</a:t>
            </a:r>
            <a:r>
              <a:rPr lang="en-US" sz="2400" dirty="0">
                <a:solidFill>
                  <a:schemeClr val="tx1"/>
                </a:solidFill>
                <a:latin typeface="Arial" panose="020B0604020202020204" pitchFamily="34" charset="0"/>
                <a:cs typeface="Arial" panose="020B0604020202020204" pitchFamily="34" charset="0"/>
              </a:rPr>
              <a:t> </a:t>
            </a:r>
            <a:r>
              <a:rPr lang="en-US" sz="2400" u="sng" dirty="0">
                <a:solidFill>
                  <a:schemeClr val="tx1"/>
                </a:solidFill>
                <a:latin typeface="Arial" panose="020B0604020202020204" pitchFamily="34" charset="0"/>
                <a:cs typeface="Arial" panose="020B0604020202020204" pitchFamily="34" charset="0"/>
              </a:rPr>
              <a:t>not</a:t>
            </a:r>
            <a:r>
              <a:rPr lang="en-US" sz="2400" i="1"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require public </a:t>
            </a:r>
            <a:r>
              <a:rPr lang="en-US" sz="2400" dirty="0" smtClean="0">
                <a:solidFill>
                  <a:schemeClr val="tx1"/>
                </a:solidFill>
                <a:latin typeface="Arial" panose="020B0604020202020204" pitchFamily="34" charset="0"/>
                <a:cs typeface="Arial" panose="020B0604020202020204" pitchFamily="34" charset="0"/>
              </a:rPr>
              <a:t>notification </a:t>
            </a:r>
            <a:r>
              <a:rPr lang="en-US" sz="2400" dirty="0">
                <a:solidFill>
                  <a:schemeClr val="tx1"/>
                </a:solidFill>
                <a:latin typeface="Arial" panose="020B0604020202020204" pitchFamily="34" charset="0"/>
                <a:cs typeface="Arial" panose="020B0604020202020204" pitchFamily="34" charset="0"/>
              </a:rPr>
              <a:t>or </a:t>
            </a:r>
            <a:r>
              <a:rPr lang="en-US" sz="2400" dirty="0" smtClean="0">
                <a:solidFill>
                  <a:schemeClr val="tx1"/>
                </a:solidFill>
                <a:latin typeface="Arial" panose="020B0604020202020204" pitchFamily="34" charset="0"/>
                <a:cs typeface="Arial" panose="020B0604020202020204" pitchFamily="34" charset="0"/>
              </a:rPr>
              <a:t>submission </a:t>
            </a:r>
            <a:r>
              <a:rPr lang="en-US" sz="2400" dirty="0">
                <a:solidFill>
                  <a:schemeClr val="tx1"/>
                </a:solidFill>
                <a:latin typeface="Arial" panose="020B0604020202020204" pitchFamily="34" charset="0"/>
                <a:cs typeface="Arial" panose="020B0604020202020204" pitchFamily="34" charset="0"/>
              </a:rPr>
              <a:t>of </a:t>
            </a:r>
            <a:r>
              <a:rPr lang="en-US" sz="2400" dirty="0" smtClean="0">
                <a:solidFill>
                  <a:schemeClr val="tx1"/>
                </a:solidFill>
                <a:latin typeface="Arial" panose="020B0604020202020204" pitchFamily="34" charset="0"/>
                <a:cs typeface="Arial" panose="020B0604020202020204" pitchFamily="34" charset="0"/>
              </a:rPr>
              <a:t>the 7015.15 RROF form </a:t>
            </a:r>
          </a:p>
          <a:p>
            <a:pPr>
              <a:buFont typeface="Wingdings" panose="05000000000000000000" pitchFamily="2" charset="2"/>
              <a:buChar char="Ø"/>
            </a:pPr>
            <a:r>
              <a:rPr lang="en-US" sz="2400" dirty="0" smtClean="0">
                <a:solidFill>
                  <a:schemeClr val="tx1"/>
                </a:solidFill>
                <a:latin typeface="Arial" panose="020B0604020202020204" pitchFamily="34" charset="0"/>
                <a:cs typeface="Arial" panose="020B0604020202020204" pitchFamily="34" charset="0"/>
              </a:rPr>
              <a:t>Still complete your “Limited Scope Review” (LSR) form for Leasing or S/PBRA activities ONLY</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2019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sz="3200" dirty="0" smtClean="0">
                <a:latin typeface="Arial" panose="020B0604020202020204" pitchFamily="34" charset="0"/>
                <a:cs typeface="Arial" panose="020B0604020202020204" pitchFamily="34" charset="0"/>
              </a:rPr>
              <a:t> Leasing, SBRA and PBRA takeaways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228600" y="1066800"/>
            <a:ext cx="8763000" cy="5791200"/>
          </a:xfrm>
        </p:spPr>
        <p:txBody>
          <a:bodyPr>
            <a:noAutofit/>
          </a:bodyPr>
          <a:lstStyle/>
          <a:p>
            <a:pPr>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All new and renewal CoC projects require an ER</a:t>
            </a:r>
          </a:p>
          <a:p>
            <a:pPr>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HUD strongly encourages that the RE complete </a:t>
            </a:r>
            <a:r>
              <a:rPr lang="en-US" dirty="0">
                <a:solidFill>
                  <a:schemeClr val="tx1"/>
                </a:solidFill>
                <a:latin typeface="Arial" panose="020B0604020202020204" pitchFamily="34" charset="0"/>
                <a:cs typeface="Arial" panose="020B0604020202020204" pitchFamily="34" charset="0"/>
              </a:rPr>
              <a:t>the ER </a:t>
            </a:r>
            <a:endParaRPr lang="en-US" dirty="0" smtClean="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N/P recipients shall work with State and/or Local governmental entities to coordinate the ER process </a:t>
            </a:r>
          </a:p>
          <a:p>
            <a:pPr>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Recipients shall complete the LSR checklist for HUD clearance for projects that convert to Part 50</a:t>
            </a: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CoC ERs </a:t>
            </a:r>
            <a:r>
              <a:rPr lang="en-US" dirty="0">
                <a:solidFill>
                  <a:schemeClr val="tx1"/>
                </a:solidFill>
                <a:latin typeface="Arial" panose="020B0604020202020204" pitchFamily="34" charset="0"/>
                <a:cs typeface="Arial" panose="020B0604020202020204" pitchFamily="34" charset="0"/>
              </a:rPr>
              <a:t>are good for 5 </a:t>
            </a:r>
            <a:r>
              <a:rPr lang="en-US" dirty="0" smtClean="0">
                <a:solidFill>
                  <a:schemeClr val="tx1"/>
                </a:solidFill>
                <a:latin typeface="Arial" panose="020B0604020202020204" pitchFamily="34" charset="0"/>
                <a:cs typeface="Arial" panose="020B0604020202020204" pitchFamily="34" charset="0"/>
              </a:rPr>
              <a:t>years</a:t>
            </a: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Leasing </a:t>
            </a:r>
            <a:r>
              <a:rPr lang="en-US" dirty="0" smtClean="0">
                <a:solidFill>
                  <a:schemeClr val="tx1"/>
                </a:solidFill>
                <a:latin typeface="Arial" panose="020B0604020202020204" pitchFamily="34" charset="0"/>
                <a:cs typeface="Arial" panose="020B0604020202020204" pitchFamily="34" charset="0"/>
              </a:rPr>
              <a:t>and S/PBRA activities require “Limited Scope Reviews”, </a:t>
            </a:r>
            <a:r>
              <a:rPr lang="en-US" dirty="0">
                <a:solidFill>
                  <a:schemeClr val="tx1"/>
                </a:solidFill>
                <a:latin typeface="Arial" panose="020B0604020202020204" pitchFamily="34" charset="0"/>
                <a:cs typeface="Arial" panose="020B0604020202020204" pitchFamily="34" charset="0"/>
              </a:rPr>
              <a:t>with minimal </a:t>
            </a:r>
            <a:r>
              <a:rPr lang="en-US" dirty="0" smtClean="0">
                <a:solidFill>
                  <a:schemeClr val="tx1"/>
                </a:solidFill>
                <a:latin typeface="Arial" panose="020B0604020202020204" pitchFamily="34" charset="0"/>
                <a:cs typeface="Arial" panose="020B0604020202020204" pitchFamily="34" charset="0"/>
              </a:rPr>
              <a:t>analysis</a:t>
            </a: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Recipients </a:t>
            </a:r>
            <a:r>
              <a:rPr lang="en-US" dirty="0">
                <a:solidFill>
                  <a:schemeClr val="tx1"/>
                </a:solidFill>
                <a:latin typeface="Arial" panose="020B0604020202020204" pitchFamily="34" charset="0"/>
                <a:cs typeface="Arial" panose="020B0604020202020204" pitchFamily="34" charset="0"/>
              </a:rPr>
              <a:t>must </a:t>
            </a:r>
            <a:r>
              <a:rPr lang="en-US" u="sng" dirty="0">
                <a:solidFill>
                  <a:schemeClr val="tx1"/>
                </a:solidFill>
                <a:latin typeface="Arial" panose="020B0604020202020204" pitchFamily="34" charset="0"/>
                <a:cs typeface="Arial" panose="020B0604020202020204" pitchFamily="34" charset="0"/>
              </a:rPr>
              <a:t>not</a:t>
            </a:r>
            <a:r>
              <a:rPr lang="en-US" dirty="0">
                <a:solidFill>
                  <a:schemeClr val="tx1"/>
                </a:solidFill>
                <a:latin typeface="Arial" panose="020B0604020202020204" pitchFamily="34" charset="0"/>
                <a:cs typeface="Arial" panose="020B0604020202020204" pitchFamily="34" charset="0"/>
              </a:rPr>
              <a:t> enter into </a:t>
            </a:r>
            <a:r>
              <a:rPr lang="en-US" dirty="0" smtClean="0">
                <a:solidFill>
                  <a:schemeClr val="tx1"/>
                </a:solidFill>
                <a:latin typeface="Arial" panose="020B0604020202020204" pitchFamily="34" charset="0"/>
                <a:cs typeface="Arial" panose="020B0604020202020204" pitchFamily="34" charset="0"/>
              </a:rPr>
              <a:t>a lease agreement or expend funds until </a:t>
            </a:r>
            <a:r>
              <a:rPr lang="en-US" dirty="0">
                <a:solidFill>
                  <a:schemeClr val="tx1"/>
                </a:solidFill>
                <a:latin typeface="Arial" panose="020B0604020202020204" pitchFamily="34" charset="0"/>
                <a:cs typeface="Arial" panose="020B0604020202020204" pitchFamily="34" charset="0"/>
              </a:rPr>
              <a:t>the ER is </a:t>
            </a:r>
            <a:r>
              <a:rPr lang="en-US" dirty="0" smtClean="0">
                <a:solidFill>
                  <a:schemeClr val="tx1"/>
                </a:solidFill>
                <a:latin typeface="Arial" panose="020B0604020202020204" pitchFamily="34" charset="0"/>
                <a:cs typeface="Arial" panose="020B0604020202020204" pitchFamily="34" charset="0"/>
              </a:rPr>
              <a:t>complete </a:t>
            </a:r>
            <a:r>
              <a:rPr lang="en-US" dirty="0">
                <a:solidFill>
                  <a:schemeClr val="tx1"/>
                </a:solidFill>
                <a:latin typeface="Arial" panose="020B0604020202020204" pitchFamily="34" charset="0"/>
                <a:cs typeface="Arial" panose="020B0604020202020204" pitchFamily="34" charset="0"/>
              </a:rPr>
              <a:t>and </a:t>
            </a:r>
            <a:r>
              <a:rPr lang="en-US" dirty="0" smtClean="0">
                <a:solidFill>
                  <a:schemeClr val="tx1"/>
                </a:solidFill>
                <a:latin typeface="Arial" panose="020B0604020202020204" pitchFamily="34" charset="0"/>
                <a:cs typeface="Arial" panose="020B0604020202020204" pitchFamily="34" charset="0"/>
              </a:rPr>
              <a:t>a ROF is issued or if the project turns Exempt under § 58.34 (a) (12)</a:t>
            </a:r>
          </a:p>
          <a:p>
            <a:pPr>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Do Not </a:t>
            </a:r>
            <a:r>
              <a:rPr lang="en-US" dirty="0" smtClean="0">
                <a:solidFill>
                  <a:schemeClr val="tx1"/>
                </a:solidFill>
                <a:latin typeface="Arial" panose="020B0604020202020204" pitchFamily="34" charset="0"/>
                <a:cs typeface="Arial" panose="020B0604020202020204" pitchFamily="34" charset="0"/>
              </a:rPr>
              <a:t>utilize the new HEROS on-line system</a:t>
            </a:r>
            <a:endParaRPr lang="en-US" dirty="0">
              <a:solidFill>
                <a:schemeClr val="tx1"/>
              </a:solidFill>
              <a:latin typeface="Arial" panose="020B0604020202020204" pitchFamily="34" charset="0"/>
              <a:cs typeface="Arial" panose="020B0604020202020204" pitchFamily="34" charset="0"/>
            </a:endParaRPr>
          </a:p>
          <a:p>
            <a:endParaRPr lang="en-US" sz="2200" dirty="0"/>
          </a:p>
        </p:txBody>
      </p:sp>
    </p:spTree>
    <p:extLst>
      <p:ext uri="{BB962C8B-B14F-4D97-AF65-F5344CB8AC3E}">
        <p14:creationId xmlns:p14="http://schemas.microsoft.com/office/powerpoint/2010/main" val="357599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93" y="304800"/>
            <a:ext cx="8913813" cy="838200"/>
          </a:xfrm>
        </p:spPr>
        <p:txBody>
          <a:bodyPr>
            <a:normAutofit/>
          </a:bodyPr>
          <a:lstStyle/>
          <a:p>
            <a:r>
              <a:rPr lang="en-US" dirty="0" smtClean="0"/>
              <a:t>LSR form for Part 58 projects</a:t>
            </a:r>
            <a:endParaRPr lang="en-US" dirty="0"/>
          </a:p>
        </p:txBody>
      </p:sp>
      <p:pic>
        <p:nvPicPr>
          <p:cNvPr id="3" name="Picture 2" descr="Screen Shot 2014-06-04 at 5.08.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5400"/>
            <a:ext cx="7086600" cy="5410199"/>
          </a:xfrm>
          <a:prstGeom prst="rect">
            <a:avLst/>
          </a:prstGeom>
        </p:spPr>
      </p:pic>
    </p:spTree>
    <p:extLst>
      <p:ext uri="{BB962C8B-B14F-4D97-AF65-F5344CB8AC3E}">
        <p14:creationId xmlns:p14="http://schemas.microsoft.com/office/powerpoint/2010/main" val="14263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04 at 5.09.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271755"/>
            <a:ext cx="6591300" cy="5537200"/>
          </a:xfrm>
          <a:prstGeom prst="rect">
            <a:avLst/>
          </a:prstGeom>
        </p:spPr>
      </p:pic>
      <p:sp>
        <p:nvSpPr>
          <p:cNvPr id="2" name="Title 1"/>
          <p:cNvSpPr>
            <a:spLocks noGrp="1"/>
          </p:cNvSpPr>
          <p:nvPr>
            <p:ph type="title"/>
          </p:nvPr>
        </p:nvSpPr>
        <p:spPr>
          <a:xfrm>
            <a:off x="0" y="0"/>
            <a:ext cx="9144000" cy="1143001"/>
          </a:xfrm>
        </p:spPr>
        <p:txBody>
          <a:bodyPr>
            <a:normAutofit fontScale="90000"/>
          </a:bodyPr>
          <a:lstStyle/>
          <a:p>
            <a:r>
              <a:rPr lang="en-US" dirty="0" smtClean="0"/>
              <a:t>LSR form already completed for you, with exception to four areas!!! </a:t>
            </a:r>
            <a:endParaRPr lang="en-US" dirty="0"/>
          </a:p>
        </p:txBody>
      </p:sp>
    </p:spTree>
    <p:extLst>
      <p:ext uri="{BB962C8B-B14F-4D97-AF65-F5344CB8AC3E}">
        <p14:creationId xmlns:p14="http://schemas.microsoft.com/office/powerpoint/2010/main" val="55352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fontScale="90000"/>
          </a:bodyPr>
          <a:lstStyle/>
          <a:p>
            <a:r>
              <a:rPr lang="en-US" dirty="0" smtClean="0">
                <a:latin typeface="Arial" panose="020B0604020202020204" pitchFamily="34" charset="0"/>
                <a:cs typeface="Arial" panose="020B0604020202020204" pitchFamily="34" charset="0"/>
              </a:rPr>
              <a:t>When CoC projects under Part 58 convert to Part 50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0" y="3048000"/>
            <a:ext cx="9144000" cy="2743200"/>
          </a:xfrm>
        </p:spPr>
        <p:txBody>
          <a:bodyPr>
            <a:noAutofit/>
          </a:bodyPr>
          <a:lstStyle/>
          <a:p>
            <a:pPr marL="346771" lvl="1" indent="0">
              <a:buNone/>
            </a:pPr>
            <a:r>
              <a:rPr lang="en-US" sz="2400" dirty="0" smtClean="0">
                <a:solidFill>
                  <a:schemeClr val="tx1"/>
                </a:solidFill>
                <a:latin typeface="Arial" panose="020B0604020202020204" pitchFamily="34" charset="0"/>
                <a:cs typeface="Arial" panose="020B0604020202020204" pitchFamily="34" charset="0"/>
              </a:rPr>
              <a:t>When a RE objects to performing the ER for a Recipient, this will need to be backed up by legitimate reasoning or hardship subject to review and approval by HUD per § 58.11</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766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r>
              <a:rPr lang="en-US" dirty="0" smtClean="0">
                <a:latin typeface="Arial" panose="020B0604020202020204" pitchFamily="34" charset="0"/>
                <a:cs typeface="Arial" panose="020B0604020202020204" pitchFamily="34" charset="0"/>
              </a:rPr>
              <a:t>What is an Environmental Review (ER)?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381000" y="2362200"/>
            <a:ext cx="8458200" cy="3962400"/>
          </a:xfrm>
        </p:spPr>
        <p:txBody>
          <a:bodyPr>
            <a:normAutofit/>
          </a:bodyPr>
          <a:lstStyle/>
          <a:p>
            <a:pP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A Due Diligence process of your project, site and the surrounding environment to analyze and/or mitigate any impacts to your property, the environment, and for the well-being of occupants</a:t>
            </a:r>
          </a:p>
          <a:p>
            <a:pP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Requires documentation from verifiable and traceable sources of information for compliance with the related Federal laws and authorities under § 58.5 and § 58.6, and NEPA where applicable</a:t>
            </a:r>
          </a:p>
          <a:p>
            <a:pP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Encourages public participation and proper notification</a:t>
            </a:r>
          </a:p>
          <a:p>
            <a:pPr>
              <a:buFont typeface="Wingdings" panose="05000000000000000000" pitchFamily="2" charset="2"/>
              <a:buChar char="Ø"/>
            </a:pPr>
            <a:r>
              <a:rPr lang="en-US" sz="2000" dirty="0" smtClean="0">
                <a:solidFill>
                  <a:schemeClr val="tx1"/>
                </a:solidFill>
                <a:latin typeface="Arial" panose="020B0604020202020204" pitchFamily="34" charset="0"/>
                <a:cs typeface="Arial" panose="020B0604020202020204" pitchFamily="34" charset="0"/>
              </a:rPr>
              <a:t>Requires that an Environmental Review Record (</a:t>
            </a:r>
            <a:r>
              <a:rPr lang="en-US" sz="2000" b="1" dirty="0" smtClean="0">
                <a:solidFill>
                  <a:schemeClr val="tx1"/>
                </a:solidFill>
                <a:latin typeface="Arial" panose="020B0604020202020204" pitchFamily="34" charset="0"/>
                <a:cs typeface="Arial" panose="020B0604020202020204" pitchFamily="34" charset="0"/>
              </a:rPr>
              <a:t>ERR</a:t>
            </a:r>
            <a:r>
              <a:rPr lang="en-US" sz="2000" dirty="0" smtClean="0">
                <a:solidFill>
                  <a:schemeClr val="tx1"/>
                </a:solidFill>
                <a:latin typeface="Arial" panose="020B0604020202020204" pitchFamily="34" charset="0"/>
                <a:cs typeface="Arial" panose="020B0604020202020204" pitchFamily="34" charset="0"/>
              </a:rPr>
              <a:t>) be created to capture the entire ER process, including HUD’s RROF requirements</a:t>
            </a:r>
            <a:endParaRPr lang="en-US" dirty="0">
              <a:solidFill>
                <a:schemeClr val="bg2">
                  <a:lumMod val="25000"/>
                </a:schemeClr>
              </a:solidFill>
            </a:endParaRPr>
          </a:p>
          <a:p>
            <a:endParaRPr lang="en-US" dirty="0"/>
          </a:p>
        </p:txBody>
      </p:sp>
    </p:spTree>
    <p:extLst>
      <p:ext uri="{BB962C8B-B14F-4D97-AF65-F5344CB8AC3E}">
        <p14:creationId xmlns:p14="http://schemas.microsoft.com/office/powerpoint/2010/main" val="63325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56"/>
            <a:ext cx="8913813" cy="628744"/>
          </a:xfrm>
        </p:spPr>
        <p:txBody>
          <a:bodyPr>
            <a:normAutofit fontScale="90000"/>
          </a:bodyPr>
          <a:lstStyle/>
          <a:p>
            <a:r>
              <a:rPr lang="en-US" dirty="0"/>
              <a:t>§ 58.11</a:t>
            </a:r>
          </a:p>
        </p:txBody>
      </p:sp>
      <p:sp>
        <p:nvSpPr>
          <p:cNvPr id="3" name="Content Placeholder 2"/>
          <p:cNvSpPr>
            <a:spLocks noGrp="1"/>
          </p:cNvSpPr>
          <p:nvPr>
            <p:ph idx="1"/>
          </p:nvPr>
        </p:nvSpPr>
        <p:spPr>
          <a:xfrm>
            <a:off x="914400" y="1828800"/>
            <a:ext cx="7810500" cy="4437609"/>
          </a:xfrm>
        </p:spPr>
        <p:txBody>
          <a:bodyPr>
            <a:normAutofit fontScale="70000" lnSpcReduction="20000"/>
          </a:bodyPr>
          <a:lstStyle/>
          <a:p>
            <a:r>
              <a:rPr lang="en-US" dirty="0"/>
              <a:t> Legal capacity and performance.</a:t>
            </a:r>
            <a:r>
              <a:rPr lang="en-US" b="1" dirty="0"/>
              <a:t>(a)</a:t>
            </a:r>
            <a:r>
              <a:rPr lang="en-US" dirty="0"/>
              <a:t> A responsible entity which believes that it does not have the legal capacity to carry out the environmental responsibilities required by this part must contact the appropriate local HUD Office or the State for further instructions. Determinations of legal capacity will be made on a case-by-case basis.</a:t>
            </a:r>
          </a:p>
          <a:p>
            <a:r>
              <a:rPr lang="en-US" b="1" dirty="0"/>
              <a:t>(b)</a:t>
            </a:r>
            <a:r>
              <a:rPr lang="en-US" dirty="0"/>
              <a:t> If a public housing, special project, HOPWA, Supportive Housing, Shelter Plus Care, or Self-Help Homeownership Opportunity recipient that is not a responsible entity objects to the non-recipient responsible entity conducting the environmental review on the basis of performance, timing, or compatibility of objectives, HUD will review the facts to determine who will perform the environmental review.</a:t>
            </a:r>
          </a:p>
          <a:p>
            <a:r>
              <a:rPr lang="en-US" b="1" dirty="0"/>
              <a:t>(c)</a:t>
            </a:r>
            <a:r>
              <a:rPr lang="en-US" dirty="0"/>
              <a:t> At any time, HUD may reject the use of a responsible entity to conduct the environmental review in a particular case on the basis of performance, timing or compatibility of objectives, or in accordance with § </a:t>
            </a:r>
            <a:r>
              <a:rPr lang="en-US" u="sng" dirty="0">
                <a:hlinkClick r:id="rId2" tooltip="58.77(d)(1)"/>
              </a:rPr>
              <a:t>58.77(d)(1)</a:t>
            </a:r>
            <a:r>
              <a:rPr lang="en-US" dirty="0"/>
              <a:t>.</a:t>
            </a:r>
          </a:p>
          <a:p>
            <a:r>
              <a:rPr lang="en-US" b="1" dirty="0"/>
              <a:t>(d)</a:t>
            </a:r>
            <a:r>
              <a:rPr lang="en-US" dirty="0"/>
              <a:t> If a responsible entity, other than a recipient, objects to performing an environmental review, or if HUD determines that the responsible entity should not perform the environmental review, HUD may designate another responsible entity to conduct the review in accordance with this part or may itself conduct the environmental review in accordance with the provisions of 24 CFR part </a:t>
            </a:r>
            <a:r>
              <a:rPr lang="en-US" u="sng" dirty="0">
                <a:hlinkClick r:id="rId3" tooltip="50"/>
              </a:rPr>
              <a:t>50</a:t>
            </a:r>
            <a:r>
              <a:rPr lang="en-US" dirty="0"/>
              <a:t>.</a:t>
            </a:r>
          </a:p>
          <a:p>
            <a:r>
              <a:rPr lang="en-US" dirty="0"/>
              <a:t>[</a:t>
            </a:r>
            <a:r>
              <a:rPr lang="en-US" u="sng" dirty="0">
                <a:hlinkClick r:id="rId4" tooltip="61 FR 19122"/>
              </a:rPr>
              <a:t>61 FR 19122</a:t>
            </a:r>
            <a:r>
              <a:rPr lang="en-US" dirty="0"/>
              <a:t>, Apr. 30, 1996, as amended at </a:t>
            </a:r>
            <a:r>
              <a:rPr lang="en-US" u="sng" dirty="0">
                <a:hlinkClick r:id="rId5" tooltip="68 FR 56129"/>
              </a:rPr>
              <a:t>68 FR 56129</a:t>
            </a:r>
            <a:r>
              <a:rPr lang="en-US" dirty="0"/>
              <a:t>, Sept. 29, 2003]</a:t>
            </a:r>
          </a:p>
          <a:p>
            <a:endParaRPr lang="en-US" dirty="0"/>
          </a:p>
        </p:txBody>
      </p:sp>
    </p:spTree>
    <p:extLst>
      <p:ext uri="{BB962C8B-B14F-4D97-AF65-F5344CB8AC3E}">
        <p14:creationId xmlns:p14="http://schemas.microsoft.com/office/powerpoint/2010/main" val="1547089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81" y="228600"/>
            <a:ext cx="9225181" cy="914400"/>
          </a:xfrm>
        </p:spPr>
        <p:txBody>
          <a:bodyPr>
            <a:normAutofit/>
          </a:bodyPr>
          <a:lstStyle/>
          <a:p>
            <a:r>
              <a:rPr lang="en-US" dirty="0" smtClean="0"/>
              <a:t>LSR form for Part 50 projects</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8" t="19254" r="4246" b="14265"/>
          <a:stretch/>
        </p:blipFill>
        <p:spPr bwMode="auto">
          <a:xfrm>
            <a:off x="533400" y="1371601"/>
            <a:ext cx="8001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784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t>HUD Part 50 Certification form</a:t>
            </a:r>
            <a:endParaRPr lang="en-US" dirty="0"/>
          </a:p>
        </p:txBody>
      </p:sp>
      <p:pic>
        <p:nvPicPr>
          <p:cNvPr id="4" name="Picture 3" descr="Screen Shot 2014-06-04 at 5.17.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607" y="1066800"/>
            <a:ext cx="6934200" cy="5791200"/>
          </a:xfrm>
          <a:prstGeom prst="rect">
            <a:avLst/>
          </a:prstGeom>
        </p:spPr>
      </p:pic>
    </p:spTree>
    <p:extLst>
      <p:ext uri="{BB962C8B-B14F-4D97-AF65-F5344CB8AC3E}">
        <p14:creationId xmlns:p14="http://schemas.microsoft.com/office/powerpoint/2010/main" val="220948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Tools </a:t>
            </a:r>
            <a:endParaRPr lang="en-US" dirty="0"/>
          </a:p>
        </p:txBody>
      </p:sp>
      <p:sp>
        <p:nvSpPr>
          <p:cNvPr id="3" name="Content Placeholder 2"/>
          <p:cNvSpPr>
            <a:spLocks noGrp="1"/>
          </p:cNvSpPr>
          <p:nvPr>
            <p:ph sz="quarter" idx="1"/>
          </p:nvPr>
        </p:nvSpPr>
        <p:spPr>
          <a:xfrm>
            <a:off x="152400" y="2595642"/>
            <a:ext cx="8991600" cy="3670767"/>
          </a:xfrm>
        </p:spPr>
        <p:txBody>
          <a:bodyPr>
            <a:normAutofit/>
          </a:bodyPr>
          <a:lstStyle/>
          <a:p>
            <a:pPr>
              <a:buClrTx/>
              <a:buFont typeface="Wingdings" panose="05000000000000000000" pitchFamily="2" charset="2"/>
              <a:buChar char="Ø"/>
            </a:pPr>
            <a:r>
              <a:rPr lang="en-US" sz="2200" dirty="0">
                <a:solidFill>
                  <a:schemeClr val="tx1"/>
                </a:solidFill>
                <a:latin typeface="Arial" panose="020B0604020202020204" pitchFamily="34" charset="0"/>
                <a:cs typeface="Arial" panose="020B0604020202020204" pitchFamily="34" charset="0"/>
              </a:rPr>
              <a:t>Coastal Barrier Resources: </a:t>
            </a:r>
            <a:r>
              <a:rPr lang="en-US" sz="2200" u="sng" dirty="0">
                <a:solidFill>
                  <a:schemeClr val="tx1"/>
                </a:solidFill>
                <a:latin typeface="Arial" panose="020B0604020202020204" pitchFamily="34" charset="0"/>
                <a:cs typeface="Arial" panose="020B0604020202020204" pitchFamily="34" charset="0"/>
                <a:hlinkClick r:id="rId3"/>
              </a:rPr>
              <a:t>www.fws.gov/cbra/CBRS-Mapper.html</a:t>
            </a:r>
            <a:endParaRPr lang="en-US" sz="2200" u="sng" dirty="0">
              <a:solidFill>
                <a:schemeClr val="tx1"/>
              </a:solidFill>
              <a:latin typeface="Arial" panose="020B0604020202020204" pitchFamily="34" charset="0"/>
              <a:cs typeface="Arial" panose="020B0604020202020204" pitchFamily="34" charset="0"/>
            </a:endParaRPr>
          </a:p>
          <a:p>
            <a:pPr>
              <a:buClrTx/>
              <a:buFont typeface="Wingdings" panose="05000000000000000000" pitchFamily="2" charset="2"/>
              <a:buChar char="Ø"/>
            </a:pPr>
            <a:r>
              <a:rPr lang="en-US" sz="2200" dirty="0">
                <a:solidFill>
                  <a:schemeClr val="tx1"/>
                </a:solidFill>
                <a:latin typeface="Arial" panose="020B0604020202020204" pitchFamily="34" charset="0"/>
                <a:cs typeface="Arial" panose="020B0604020202020204" pitchFamily="34" charset="0"/>
              </a:rPr>
              <a:t>Floodplains: </a:t>
            </a:r>
            <a:r>
              <a:rPr lang="en-US" sz="2200" dirty="0">
                <a:solidFill>
                  <a:schemeClr val="tx1"/>
                </a:solidFill>
                <a:latin typeface="Arial" panose="020B0604020202020204" pitchFamily="34" charset="0"/>
                <a:cs typeface="Arial" panose="020B0604020202020204" pitchFamily="34" charset="0"/>
                <a:hlinkClick r:id="rId4"/>
              </a:rPr>
              <a:t>https://msc.fema.gov/</a:t>
            </a:r>
            <a:endParaRPr lang="en-US" sz="2200" u="sng" dirty="0">
              <a:solidFill>
                <a:schemeClr val="tx1"/>
              </a:solidFill>
              <a:latin typeface="Arial" panose="020B0604020202020204" pitchFamily="34" charset="0"/>
              <a:cs typeface="Arial" panose="020B0604020202020204" pitchFamily="34" charset="0"/>
            </a:endParaRPr>
          </a:p>
          <a:p>
            <a:pPr>
              <a:buClrTx/>
              <a:buFont typeface="Wingdings" panose="05000000000000000000" pitchFamily="2" charset="2"/>
              <a:buChar char="Ø"/>
            </a:pPr>
            <a:r>
              <a:rPr lang="en-US" sz="2200" dirty="0">
                <a:solidFill>
                  <a:schemeClr val="tx1"/>
                </a:solidFill>
                <a:latin typeface="Arial" panose="020B0604020202020204" pitchFamily="34" charset="0"/>
                <a:cs typeface="Arial" panose="020B0604020202020204" pitchFamily="34" charset="0"/>
              </a:rPr>
              <a:t>Contamination: </a:t>
            </a:r>
          </a:p>
          <a:p>
            <a:pPr lvl="1">
              <a:buClrTx/>
              <a:buFont typeface="Wingdings" panose="05000000000000000000" pitchFamily="2" charset="2"/>
              <a:buChar char="ü"/>
            </a:pPr>
            <a:r>
              <a:rPr lang="en-US" sz="2200" dirty="0" smtClean="0">
                <a:solidFill>
                  <a:schemeClr val="tx1"/>
                </a:solidFill>
                <a:latin typeface="Arial" panose="020B0604020202020204" pitchFamily="34" charset="0"/>
                <a:cs typeface="Arial" panose="020B0604020202020204" pitchFamily="34" charset="0"/>
              </a:rPr>
              <a:t>NEPAssist</a:t>
            </a:r>
            <a:r>
              <a:rPr lang="en-US" sz="2200" dirty="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hlinkClick r:id="rId5" action="ppaction://hlinkfile"/>
              </a:rPr>
              <a:t>nepassisttool.epa.gov/</a:t>
            </a:r>
            <a:r>
              <a:rPr lang="en-US" sz="2200" dirty="0" err="1">
                <a:solidFill>
                  <a:schemeClr val="tx1"/>
                </a:solidFill>
                <a:latin typeface="Arial" panose="020B0604020202020204" pitchFamily="34" charset="0"/>
                <a:cs typeface="Arial" panose="020B0604020202020204" pitchFamily="34" charset="0"/>
                <a:hlinkClick r:id="rId5" action="ppaction://hlinkfile"/>
              </a:rPr>
              <a:t>nepassist</a:t>
            </a:r>
            <a:r>
              <a:rPr lang="en-US" sz="2200" dirty="0">
                <a:solidFill>
                  <a:schemeClr val="tx1"/>
                </a:solidFill>
                <a:latin typeface="Arial" panose="020B0604020202020204" pitchFamily="34" charset="0"/>
                <a:cs typeface="Arial" panose="020B0604020202020204" pitchFamily="34" charset="0"/>
                <a:hlinkClick r:id="rId5" action="ppaction://hlinkfile"/>
              </a:rPr>
              <a:t>/entry.aspx</a:t>
            </a:r>
            <a:endParaRPr lang="en-US" sz="2200" dirty="0">
              <a:solidFill>
                <a:schemeClr val="tx1"/>
              </a:solidFill>
              <a:latin typeface="Arial" panose="020B0604020202020204" pitchFamily="34" charset="0"/>
              <a:cs typeface="Arial" panose="020B0604020202020204" pitchFamily="34" charset="0"/>
            </a:endParaRPr>
          </a:p>
          <a:p>
            <a:pPr lvl="1">
              <a:buClrTx/>
              <a:buFont typeface="Wingdings" panose="05000000000000000000" pitchFamily="2" charset="2"/>
              <a:buChar char="ü"/>
            </a:pPr>
            <a:r>
              <a:rPr lang="en-US" sz="2200" dirty="0" err="1">
                <a:solidFill>
                  <a:schemeClr val="tx1"/>
                </a:solidFill>
                <a:latin typeface="Arial" panose="020B0604020202020204" pitchFamily="34" charset="0"/>
                <a:cs typeface="Arial" panose="020B0604020202020204" pitchFamily="34" charset="0"/>
              </a:rPr>
              <a:t>Envirofacts</a:t>
            </a:r>
            <a:r>
              <a:rPr lang="en-US" sz="2200" dirty="0">
                <a:latin typeface="Arial" panose="020B0604020202020204" pitchFamily="34" charset="0"/>
                <a:cs typeface="Arial" panose="020B0604020202020204" pitchFamily="34" charset="0"/>
              </a:rPr>
              <a:t>: </a:t>
            </a:r>
            <a:r>
              <a:rPr lang="en-US" sz="2200" u="sng" dirty="0">
                <a:latin typeface="Arial" panose="020B0604020202020204" pitchFamily="34" charset="0"/>
                <a:cs typeface="Arial" panose="020B0604020202020204" pitchFamily="34" charset="0"/>
                <a:hlinkClick r:id="rId6"/>
              </a:rPr>
              <a:t>http://www.epa.gov/enviro/index.html</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30613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800" dirty="0" smtClean="0">
                <a:latin typeface="Arial" panose="020B0604020202020204" pitchFamily="34" charset="0"/>
                <a:cs typeface="Arial" panose="020B0604020202020204" pitchFamily="34" charset="0"/>
              </a:rPr>
              <a:t>Links to the LSR forms and ALL other ER checklists and forms are found at:</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524000"/>
            <a:ext cx="9144000" cy="5334000"/>
          </a:xfrm>
        </p:spPr>
        <p:txBody>
          <a:bodyPr>
            <a:noAutofit/>
          </a:bodyPr>
          <a:lstStyle/>
          <a:p>
            <a:pPr>
              <a:buFont typeface="Wingdings" panose="05000000000000000000" pitchFamily="2" charset="2"/>
              <a:buChar char="Ø"/>
            </a:pPr>
            <a:r>
              <a:rPr lang="en-US" sz="1600" dirty="0" smtClean="0">
                <a:solidFill>
                  <a:schemeClr val="tx1"/>
                </a:solidFill>
                <a:latin typeface="Arial" panose="020B0604020202020204" pitchFamily="34" charset="0"/>
                <a:cs typeface="Arial" panose="020B0604020202020204" pitchFamily="34" charset="0"/>
              </a:rPr>
              <a:t>LSR form under Part 58: </a:t>
            </a:r>
            <a:endParaRPr lang="en-US" sz="1600" dirty="0">
              <a:solidFill>
                <a:schemeClr val="tx1"/>
              </a:solidFill>
              <a:latin typeface="Arial" panose="020B0604020202020204" pitchFamily="34" charset="0"/>
              <a:cs typeface="Arial" panose="020B0604020202020204" pitchFamily="34" charset="0"/>
            </a:endParaRPr>
          </a:p>
          <a:p>
            <a:pPr lvl="1">
              <a:buClr>
                <a:srgbClr val="C00000"/>
              </a:buClr>
              <a:buFont typeface="Wingdings" panose="05000000000000000000" pitchFamily="2" charset="2"/>
              <a:buChar char="ü"/>
            </a:pPr>
            <a:r>
              <a:rPr lang="en-US" sz="1600" dirty="0" smtClean="0">
                <a:solidFill>
                  <a:schemeClr val="tx1"/>
                </a:solidFill>
                <a:latin typeface="Arial" panose="020B0604020202020204" pitchFamily="34" charset="0"/>
                <a:cs typeface="Arial" panose="020B0604020202020204" pitchFamily="34" charset="0"/>
              </a:rPr>
              <a:t>LSR form and instructions</a:t>
            </a:r>
            <a:r>
              <a:rPr lang="en-US" sz="160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hlinkClick r:id="rId3"/>
              </a:rPr>
              <a:t>https://www.onecpd.info/resource/3800/limited-scope-environmental-review-coc/</a:t>
            </a:r>
            <a:r>
              <a:rPr lang="en-US" sz="1600" dirty="0">
                <a:solidFill>
                  <a:schemeClr val="tx1"/>
                </a:solidFill>
                <a:latin typeface="Arial" panose="020B0604020202020204" pitchFamily="34" charset="0"/>
                <a:cs typeface="Arial" panose="020B0604020202020204" pitchFamily="34" charset="0"/>
              </a:rPr>
              <a:t> </a:t>
            </a:r>
          </a:p>
          <a:p>
            <a:pPr>
              <a:buFont typeface="Wingdings" panose="05000000000000000000" pitchFamily="2" charset="2"/>
              <a:buChar char="Ø"/>
            </a:pPr>
            <a:r>
              <a:rPr lang="en-US" sz="1600" dirty="0" smtClean="0">
                <a:solidFill>
                  <a:schemeClr val="tx1"/>
                </a:solidFill>
                <a:latin typeface="Arial" panose="020B0604020202020204" pitchFamily="34" charset="0"/>
                <a:cs typeface="Arial" panose="020B0604020202020204" pitchFamily="34" charset="0"/>
              </a:rPr>
              <a:t>LSR form under Part 50: </a:t>
            </a:r>
            <a:endParaRPr lang="en-US" sz="1600" dirty="0">
              <a:solidFill>
                <a:schemeClr val="tx1"/>
              </a:solidFill>
              <a:latin typeface="Arial" panose="020B0604020202020204" pitchFamily="34" charset="0"/>
              <a:cs typeface="Arial" panose="020B0604020202020204" pitchFamily="34" charset="0"/>
            </a:endParaRPr>
          </a:p>
          <a:p>
            <a:pPr lvl="1">
              <a:buClr>
                <a:srgbClr val="C00000"/>
              </a:buClr>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Recipient </a:t>
            </a:r>
            <a:r>
              <a:rPr lang="en-US" sz="1600" dirty="0" smtClean="0">
                <a:solidFill>
                  <a:schemeClr val="tx1"/>
                </a:solidFill>
                <a:latin typeface="Arial" panose="020B0604020202020204" pitchFamily="34" charset="0"/>
                <a:cs typeface="Arial" panose="020B0604020202020204" pitchFamily="34" charset="0"/>
              </a:rPr>
              <a:t>completes form and submits to HUD for clearance: </a:t>
            </a:r>
            <a:r>
              <a:rPr lang="en-US" sz="1600" dirty="0">
                <a:solidFill>
                  <a:schemeClr val="tx1"/>
                </a:solidFill>
                <a:latin typeface="Arial" panose="020B0604020202020204" pitchFamily="34" charset="0"/>
                <a:cs typeface="Arial" panose="020B0604020202020204" pitchFamily="34" charset="0"/>
                <a:hlinkClick r:id="rId4"/>
              </a:rPr>
              <a:t>https://www.onecpd.info/faqs/file/?faqsaction=faqs.viewfaqdoc&amp;id=295</a:t>
            </a:r>
            <a:r>
              <a:rPr lang="en-US" sz="1600" dirty="0">
                <a:solidFill>
                  <a:schemeClr val="tx1"/>
                </a:solidFill>
                <a:latin typeface="Arial" panose="020B0604020202020204" pitchFamily="34" charset="0"/>
                <a:cs typeface="Arial" panose="020B0604020202020204" pitchFamily="34" charset="0"/>
              </a:rPr>
              <a:t>  </a:t>
            </a:r>
          </a:p>
          <a:p>
            <a:pPr lvl="1">
              <a:buClr>
                <a:srgbClr val="C00000"/>
              </a:buClr>
              <a:buFont typeface="Wingdings" panose="05000000000000000000" pitchFamily="2" charset="2"/>
              <a:buChar char="ü"/>
            </a:pPr>
            <a:r>
              <a:rPr lang="en-US" sz="1600" dirty="0" smtClean="0">
                <a:solidFill>
                  <a:schemeClr val="tx1"/>
                </a:solidFill>
                <a:latin typeface="Arial" panose="020B0604020202020204" pitchFamily="34" charset="0"/>
                <a:cs typeface="Arial" panose="020B0604020202020204" pitchFamily="34" charset="0"/>
              </a:rPr>
              <a:t>HUD Clearance/Certification form: </a:t>
            </a:r>
            <a:r>
              <a:rPr lang="en-US" sz="1600" dirty="0">
                <a:solidFill>
                  <a:schemeClr val="tx1"/>
                </a:solidFill>
                <a:latin typeface="Arial" panose="020B0604020202020204" pitchFamily="34" charset="0"/>
                <a:cs typeface="Arial" panose="020B0604020202020204" pitchFamily="34" charset="0"/>
                <a:hlinkClick r:id="rId5"/>
              </a:rPr>
              <a:t>https://www.onecpd.info/faqs/file/?</a:t>
            </a:r>
            <a:r>
              <a:rPr lang="en-US" sz="1600" dirty="0" err="1" smtClean="0">
                <a:solidFill>
                  <a:schemeClr val="tx1"/>
                </a:solidFill>
                <a:latin typeface="Arial" panose="020B0604020202020204" pitchFamily="34" charset="0"/>
                <a:cs typeface="Arial" panose="020B0604020202020204" pitchFamily="34" charset="0"/>
                <a:hlinkClick r:id="rId5"/>
              </a:rPr>
              <a:t>faqsaction</a:t>
            </a:r>
            <a:r>
              <a:rPr lang="en-US" sz="1600" dirty="0" smtClean="0">
                <a:solidFill>
                  <a:schemeClr val="tx1"/>
                </a:solidFill>
                <a:latin typeface="Arial" panose="020B0604020202020204" pitchFamily="34" charset="0"/>
                <a:cs typeface="Arial" panose="020B0604020202020204" pitchFamily="34" charset="0"/>
                <a:hlinkClick r:id="rId5"/>
              </a:rPr>
              <a:t>=</a:t>
            </a:r>
            <a:r>
              <a:rPr lang="en-US" sz="1600" dirty="0" err="1" smtClean="0">
                <a:solidFill>
                  <a:schemeClr val="tx1"/>
                </a:solidFill>
                <a:latin typeface="Arial" panose="020B0604020202020204" pitchFamily="34" charset="0"/>
                <a:cs typeface="Arial" panose="020B0604020202020204" pitchFamily="34" charset="0"/>
                <a:hlinkClick r:id="rId5"/>
              </a:rPr>
              <a:t>faqs.viewfaqdoc&amp;id</a:t>
            </a:r>
            <a:r>
              <a:rPr lang="en-US" sz="1600" dirty="0" smtClean="0">
                <a:solidFill>
                  <a:schemeClr val="tx1"/>
                </a:solidFill>
                <a:latin typeface="Arial" panose="020B0604020202020204" pitchFamily="34" charset="0"/>
                <a:cs typeface="Arial" panose="020B0604020202020204" pitchFamily="34" charset="0"/>
                <a:hlinkClick r:id="rId5"/>
              </a:rPr>
              <a:t>=293</a:t>
            </a:r>
            <a:endParaRPr lang="en-US" sz="1600" dirty="0" smtClean="0">
              <a:solidFill>
                <a:schemeClr val="tx1"/>
              </a:solidFill>
              <a:latin typeface="Arial" panose="020B0604020202020204" pitchFamily="34" charset="0"/>
              <a:cs typeface="Arial" panose="020B0604020202020204" pitchFamily="34" charset="0"/>
            </a:endParaRPr>
          </a:p>
          <a:p>
            <a:pPr>
              <a:buClr>
                <a:schemeClr val="tx2">
                  <a:lumMod val="60000"/>
                  <a:lumOff val="40000"/>
                </a:schemeClr>
              </a:buClr>
              <a:buFont typeface="Wingdings" panose="05000000000000000000" pitchFamily="2" charset="2"/>
              <a:buChar char="Ø"/>
            </a:pPr>
            <a:r>
              <a:rPr lang="en-US" sz="1600" dirty="0" smtClean="0">
                <a:solidFill>
                  <a:schemeClr val="tx1"/>
                </a:solidFill>
                <a:latin typeface="Arial" panose="020B0604020202020204" pitchFamily="34" charset="0"/>
                <a:cs typeface="Arial" panose="020B0604020202020204" pitchFamily="34" charset="0"/>
              </a:rPr>
              <a:t>All other forms and checklists found </a:t>
            </a:r>
            <a:r>
              <a:rPr lang="en-US" sz="1600" dirty="0">
                <a:solidFill>
                  <a:schemeClr val="tx1"/>
                </a:solidFill>
                <a:latin typeface="Arial" panose="020B0604020202020204" pitchFamily="34" charset="0"/>
                <a:cs typeface="Arial" panose="020B0604020202020204" pitchFamily="34" charset="0"/>
              </a:rPr>
              <a:t>at:  </a:t>
            </a:r>
            <a:r>
              <a:rPr lang="en-US" sz="1600" dirty="0">
                <a:solidFill>
                  <a:schemeClr val="tx1"/>
                </a:solidFill>
                <a:latin typeface="Arial" panose="020B0604020202020204" pitchFamily="34" charset="0"/>
                <a:cs typeface="Arial" panose="020B0604020202020204" pitchFamily="34" charset="0"/>
                <a:hlinkClick r:id="rId6"/>
              </a:rPr>
              <a:t>https://</a:t>
            </a:r>
            <a:r>
              <a:rPr lang="en-US" sz="1600" dirty="0" err="1">
                <a:solidFill>
                  <a:schemeClr val="tx1"/>
                </a:solidFill>
                <a:latin typeface="Arial" panose="020B0604020202020204" pitchFamily="34" charset="0"/>
                <a:cs typeface="Arial" panose="020B0604020202020204" pitchFamily="34" charset="0"/>
                <a:hlinkClick r:id="rId6"/>
              </a:rPr>
              <a:t>www.hudexchange.info</a:t>
            </a:r>
            <a:r>
              <a:rPr lang="en-US" sz="1600" dirty="0">
                <a:solidFill>
                  <a:schemeClr val="tx1"/>
                </a:solidFill>
                <a:latin typeface="Arial" panose="020B0604020202020204" pitchFamily="34" charset="0"/>
                <a:cs typeface="Arial" panose="020B0604020202020204" pitchFamily="34" charset="0"/>
                <a:hlinkClick r:id="rId6"/>
              </a:rPr>
              <a:t>/environmental-review</a:t>
            </a:r>
            <a:r>
              <a:rPr lang="en-US" sz="1600" dirty="0" smtClean="0">
                <a:solidFill>
                  <a:schemeClr val="tx1"/>
                </a:solidFill>
                <a:latin typeface="Arial" panose="020B0604020202020204" pitchFamily="34" charset="0"/>
                <a:cs typeface="Arial" panose="020B0604020202020204" pitchFamily="34" charset="0"/>
                <a:hlinkClick r:id="rId6"/>
              </a:rPr>
              <a:t>/</a:t>
            </a:r>
            <a:endParaRPr lang="en-US" sz="1600" dirty="0" smtClean="0">
              <a:solidFill>
                <a:schemeClr val="tx1"/>
              </a:solidFill>
              <a:latin typeface="Arial" panose="020B0604020202020204" pitchFamily="34" charset="0"/>
              <a:cs typeface="Arial" panose="020B0604020202020204" pitchFamily="34" charset="0"/>
            </a:endParaRPr>
          </a:p>
          <a:p>
            <a:pPr lvl="1">
              <a:buClr>
                <a:srgbClr val="C00000"/>
              </a:buClr>
              <a:buFont typeface="Wingdings" panose="05000000000000000000" pitchFamily="2" charset="2"/>
              <a:buChar char="ü"/>
            </a:pPr>
            <a:r>
              <a:rPr lang="en-US" sz="1600" dirty="0" smtClean="0">
                <a:solidFill>
                  <a:prstClr val="black"/>
                </a:solidFill>
                <a:latin typeface="Arial" panose="020B0604020202020204" pitchFamily="34" charset="0"/>
                <a:cs typeface="Arial" panose="020B0604020202020204" pitchFamily="34" charset="0"/>
              </a:rPr>
              <a:t>The Exempt/CENST forms: </a:t>
            </a:r>
            <a:r>
              <a:rPr lang="en-US" sz="1600" dirty="0" smtClean="0">
                <a:solidFill>
                  <a:prstClr val="black"/>
                </a:solidFill>
                <a:latin typeface="Arial" panose="020B0604020202020204" pitchFamily="34" charset="0"/>
                <a:cs typeface="Arial" panose="020B0604020202020204" pitchFamily="34" charset="0"/>
                <a:hlinkClick r:id="rId7"/>
              </a:rPr>
              <a:t>https</a:t>
            </a:r>
            <a:r>
              <a:rPr lang="en-US" sz="1600" dirty="0">
                <a:solidFill>
                  <a:prstClr val="black"/>
                </a:solidFill>
                <a:latin typeface="Arial" panose="020B0604020202020204" pitchFamily="34" charset="0"/>
                <a:cs typeface="Arial" panose="020B0604020202020204" pitchFamily="34" charset="0"/>
                <a:hlinkClick r:id="rId7"/>
              </a:rPr>
              <a:t>://</a:t>
            </a:r>
            <a:r>
              <a:rPr lang="en-US" sz="1600" dirty="0" err="1">
                <a:solidFill>
                  <a:prstClr val="black"/>
                </a:solidFill>
                <a:latin typeface="Arial" panose="020B0604020202020204" pitchFamily="34" charset="0"/>
                <a:cs typeface="Arial" panose="020B0604020202020204" pitchFamily="34" charset="0"/>
                <a:hlinkClick r:id="rId7"/>
              </a:rPr>
              <a:t>www.onecpd.info</a:t>
            </a:r>
            <a:r>
              <a:rPr lang="en-US" sz="1600" dirty="0">
                <a:solidFill>
                  <a:prstClr val="black"/>
                </a:solidFill>
                <a:latin typeface="Arial" panose="020B0604020202020204" pitchFamily="34" charset="0"/>
                <a:cs typeface="Arial" panose="020B0604020202020204" pitchFamily="34" charset="0"/>
                <a:hlinkClick r:id="rId7"/>
              </a:rPr>
              <a:t>/resource/3141/part-58-environmental-review-exempt-or-censt-format</a:t>
            </a:r>
            <a:r>
              <a:rPr lang="en-US" sz="1600" dirty="0" smtClean="0">
                <a:solidFill>
                  <a:prstClr val="black"/>
                </a:solidFill>
                <a:latin typeface="Arial" panose="020B0604020202020204" pitchFamily="34" charset="0"/>
                <a:cs typeface="Arial" panose="020B0604020202020204" pitchFamily="34" charset="0"/>
                <a:hlinkClick r:id="rId7"/>
              </a:rPr>
              <a:t>/</a:t>
            </a:r>
            <a:endParaRPr lang="en-US" sz="1600" dirty="0">
              <a:solidFill>
                <a:prstClr val="black"/>
              </a:solidFill>
              <a:latin typeface="Arial" panose="020B0604020202020204" pitchFamily="34" charset="0"/>
              <a:cs typeface="Arial" panose="020B0604020202020204" pitchFamily="34" charset="0"/>
            </a:endParaRPr>
          </a:p>
          <a:p>
            <a:pPr lvl="1">
              <a:buClr>
                <a:srgbClr val="C00000"/>
              </a:buClr>
              <a:buFont typeface="Wingdings" panose="05000000000000000000" pitchFamily="2" charset="2"/>
              <a:buChar char="ü"/>
            </a:pPr>
            <a:r>
              <a:rPr lang="en-US" sz="1600" dirty="0">
                <a:solidFill>
                  <a:prstClr val="black"/>
                </a:solidFill>
                <a:latin typeface="Arial" panose="020B0604020202020204" pitchFamily="34" charset="0"/>
                <a:cs typeface="Arial" panose="020B0604020202020204" pitchFamily="34" charset="0"/>
              </a:rPr>
              <a:t>The </a:t>
            </a:r>
            <a:r>
              <a:rPr lang="en-US" sz="1600" dirty="0" smtClean="0">
                <a:solidFill>
                  <a:prstClr val="black"/>
                </a:solidFill>
                <a:latin typeface="Arial" panose="020B0604020202020204" pitchFamily="34" charset="0"/>
                <a:cs typeface="Arial" panose="020B0604020202020204" pitchFamily="34" charset="0"/>
              </a:rPr>
              <a:t>CEST Statutory Checklist: </a:t>
            </a:r>
            <a:r>
              <a:rPr lang="en-US" sz="1600" dirty="0" smtClean="0">
                <a:solidFill>
                  <a:prstClr val="black"/>
                </a:solidFill>
                <a:latin typeface="Arial" panose="020B0604020202020204" pitchFamily="34" charset="0"/>
                <a:cs typeface="Arial" panose="020B0604020202020204" pitchFamily="34" charset="0"/>
                <a:hlinkClick r:id="rId8"/>
              </a:rPr>
              <a:t>https</a:t>
            </a:r>
            <a:r>
              <a:rPr lang="en-US" sz="1600" dirty="0">
                <a:solidFill>
                  <a:prstClr val="black"/>
                </a:solidFill>
                <a:latin typeface="Arial" panose="020B0604020202020204" pitchFamily="34" charset="0"/>
                <a:cs typeface="Arial" panose="020B0604020202020204" pitchFamily="34" charset="0"/>
                <a:hlinkClick r:id="rId8"/>
              </a:rPr>
              <a:t>://</a:t>
            </a:r>
            <a:r>
              <a:rPr lang="en-US" sz="1600" dirty="0" err="1">
                <a:solidFill>
                  <a:prstClr val="black"/>
                </a:solidFill>
                <a:latin typeface="Arial" panose="020B0604020202020204" pitchFamily="34" charset="0"/>
                <a:cs typeface="Arial" panose="020B0604020202020204" pitchFamily="34" charset="0"/>
                <a:hlinkClick r:id="rId8"/>
              </a:rPr>
              <a:t>www.onecpd.info</a:t>
            </a:r>
            <a:r>
              <a:rPr lang="en-US" sz="1600" dirty="0">
                <a:solidFill>
                  <a:prstClr val="black"/>
                </a:solidFill>
                <a:latin typeface="Arial" panose="020B0604020202020204" pitchFamily="34" charset="0"/>
                <a:cs typeface="Arial" panose="020B0604020202020204" pitchFamily="34" charset="0"/>
                <a:hlinkClick r:id="rId8"/>
              </a:rPr>
              <a:t>/resource/3139/part-58-environmental-review-cest-format</a:t>
            </a:r>
            <a:r>
              <a:rPr lang="en-US" sz="1600" dirty="0" smtClean="0">
                <a:solidFill>
                  <a:prstClr val="black"/>
                </a:solidFill>
                <a:latin typeface="Arial" panose="020B0604020202020204" pitchFamily="34" charset="0"/>
                <a:cs typeface="Arial" panose="020B0604020202020204" pitchFamily="34" charset="0"/>
                <a:hlinkClick r:id="rId8"/>
              </a:rPr>
              <a:t>/</a:t>
            </a:r>
            <a:endParaRPr lang="en-US" sz="1600" dirty="0">
              <a:solidFill>
                <a:prstClr val="black"/>
              </a:solidFill>
              <a:latin typeface="Arial" panose="020B0604020202020204" pitchFamily="34" charset="0"/>
              <a:cs typeface="Arial" panose="020B0604020202020204" pitchFamily="34" charset="0"/>
            </a:endParaRPr>
          </a:p>
          <a:p>
            <a:pPr lvl="1">
              <a:buClr>
                <a:srgbClr val="C00000"/>
              </a:buClr>
              <a:buFont typeface="Wingdings" panose="05000000000000000000" pitchFamily="2" charset="2"/>
              <a:buChar char="ü"/>
            </a:pPr>
            <a:r>
              <a:rPr lang="en-US" sz="1600" dirty="0">
                <a:solidFill>
                  <a:prstClr val="black"/>
                </a:solidFill>
                <a:latin typeface="Arial" panose="020B0604020202020204" pitchFamily="34" charset="0"/>
                <a:cs typeface="Arial" panose="020B0604020202020204" pitchFamily="34" charset="0"/>
              </a:rPr>
              <a:t>EA </a:t>
            </a:r>
            <a:r>
              <a:rPr lang="en-US" sz="1600" dirty="0" smtClean="0">
                <a:solidFill>
                  <a:prstClr val="black"/>
                </a:solidFill>
                <a:latin typeface="Arial" panose="020B0604020202020204" pitchFamily="34" charset="0"/>
                <a:cs typeface="Arial" panose="020B0604020202020204" pitchFamily="34" charset="0"/>
              </a:rPr>
              <a:t>Worksheet: </a:t>
            </a:r>
            <a:r>
              <a:rPr lang="en-US" sz="1600" dirty="0" smtClean="0">
                <a:solidFill>
                  <a:prstClr val="black"/>
                </a:solidFill>
                <a:latin typeface="Arial" panose="020B0604020202020204" pitchFamily="34" charset="0"/>
                <a:cs typeface="Arial" panose="020B0604020202020204" pitchFamily="34" charset="0"/>
                <a:hlinkClick r:id="rId9"/>
              </a:rPr>
              <a:t>https</a:t>
            </a:r>
            <a:r>
              <a:rPr lang="en-US" sz="1600" dirty="0">
                <a:solidFill>
                  <a:prstClr val="black"/>
                </a:solidFill>
                <a:latin typeface="Arial" panose="020B0604020202020204" pitchFamily="34" charset="0"/>
                <a:cs typeface="Arial" panose="020B0604020202020204" pitchFamily="34" charset="0"/>
                <a:hlinkClick r:id="rId9"/>
              </a:rPr>
              <a:t>://</a:t>
            </a:r>
            <a:r>
              <a:rPr lang="en-US" sz="1600" dirty="0" err="1">
                <a:solidFill>
                  <a:prstClr val="black"/>
                </a:solidFill>
                <a:latin typeface="Arial" panose="020B0604020202020204" pitchFamily="34" charset="0"/>
                <a:cs typeface="Arial" panose="020B0604020202020204" pitchFamily="34" charset="0"/>
                <a:hlinkClick r:id="rId9"/>
              </a:rPr>
              <a:t>www.onecpd.info</a:t>
            </a:r>
            <a:r>
              <a:rPr lang="en-US" sz="1600" dirty="0">
                <a:solidFill>
                  <a:prstClr val="black"/>
                </a:solidFill>
                <a:latin typeface="Arial" panose="020B0604020202020204" pitchFamily="34" charset="0"/>
                <a:cs typeface="Arial" panose="020B0604020202020204" pitchFamily="34" charset="0"/>
                <a:hlinkClick r:id="rId9"/>
              </a:rPr>
              <a:t>/resource/3140/part-58-environmental-assessment-form</a:t>
            </a:r>
            <a:r>
              <a:rPr lang="en-US" sz="1600" dirty="0" smtClean="0">
                <a:solidFill>
                  <a:prstClr val="black"/>
                </a:solidFill>
                <a:latin typeface="Arial" panose="020B0604020202020204" pitchFamily="34" charset="0"/>
                <a:cs typeface="Arial" panose="020B0604020202020204" pitchFamily="34" charset="0"/>
                <a:hlinkClick r:id="rId9"/>
              </a:rPr>
              <a:t>/</a:t>
            </a: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22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600200"/>
          </a:xfrm>
        </p:spPr>
        <p:txBody>
          <a:bodyPr>
            <a:normAutofit fontScale="90000"/>
          </a:bodyPr>
          <a:lstStyle/>
          <a:p>
            <a:r>
              <a:rPr lang="en-US" dirty="0" smtClean="0">
                <a:latin typeface="Arial" panose="020B0604020202020204" pitchFamily="34" charset="0"/>
                <a:cs typeface="Arial" panose="020B0604020202020204" pitchFamily="34" charset="0"/>
              </a:rPr>
              <a:t>Applicable Laws under § 58.5 pertaining ONLY to Leasing and S/PBRA activities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14424" y="2895600"/>
            <a:ext cx="7610476" cy="3370809"/>
          </a:xfrm>
        </p:spPr>
        <p:txBody>
          <a:bodyPr/>
          <a:lstStyle/>
          <a:p>
            <a:pPr marL="817118" lvl="1" indent="-453949" defTabSz="914400">
              <a:spcBef>
                <a:spcPct val="20000"/>
              </a:spcBef>
              <a:buClr>
                <a:srgbClr val="002060"/>
              </a:buClr>
              <a:buSzPct val="80000"/>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Coastal Barriers</a:t>
            </a:r>
          </a:p>
          <a:p>
            <a:pPr marL="817118" lvl="1" indent="-453949" defTabSz="914400">
              <a:spcBef>
                <a:spcPct val="20000"/>
              </a:spcBef>
              <a:buClr>
                <a:srgbClr val="002060"/>
              </a:buClr>
              <a:buSzPct val="80000"/>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Toxics/Site Contamination</a:t>
            </a:r>
          </a:p>
          <a:p>
            <a:pPr marL="817118" lvl="1" indent="-453949" defTabSz="914400">
              <a:spcBef>
                <a:spcPct val="20000"/>
              </a:spcBef>
              <a:buClr>
                <a:srgbClr val="002060"/>
              </a:buClr>
              <a:buSzPct val="80000"/>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Floodplains </a:t>
            </a:r>
          </a:p>
          <a:p>
            <a:pPr marL="817118" lvl="1" indent="-453949" defTabSz="914400">
              <a:spcBef>
                <a:spcPct val="20000"/>
              </a:spcBef>
              <a:buClr>
                <a:srgbClr val="002060"/>
              </a:buClr>
              <a:buSzPct val="80000"/>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Flood Insurance </a:t>
            </a:r>
          </a:p>
          <a:p>
            <a:endParaRPr lang="en-US" dirty="0"/>
          </a:p>
        </p:txBody>
      </p:sp>
    </p:spTree>
    <p:extLst>
      <p:ext uri="{BB962C8B-B14F-4D97-AF65-F5344CB8AC3E}">
        <p14:creationId xmlns:p14="http://schemas.microsoft.com/office/powerpoint/2010/main" val="2408851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33400" y="0"/>
            <a:ext cx="8001000" cy="1295400"/>
          </a:xfrm>
          <a:prstGeom prst="rect">
            <a:avLst/>
          </a:prstGeom>
        </p:spPr>
        <p:txBody>
          <a:bodyPr lIns="90784" tIns="45395" rIns="90784" bIns="45395"/>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endParaRPr lang="en-US" dirty="0" smtClean="0">
              <a:solidFill>
                <a:srgbClr val="5B6973"/>
              </a:solidFill>
            </a:endParaRPr>
          </a:p>
          <a:p>
            <a:pPr algn="ctr"/>
            <a:r>
              <a:rPr lang="en-US" sz="3200" dirty="0" smtClean="0">
                <a:solidFill>
                  <a:schemeClr val="tx1"/>
                </a:solidFill>
                <a:latin typeface="Arial" panose="020B0604020202020204" pitchFamily="34" charset="0"/>
                <a:cs typeface="Arial" panose="020B0604020202020204" pitchFamily="34" charset="0"/>
              </a:rPr>
              <a:t>Coastal Barriers</a:t>
            </a:r>
            <a:endParaRPr lang="en-US" sz="3200" dirty="0">
              <a:solidFill>
                <a:schemeClr val="tx1"/>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304881" y="1600200"/>
            <a:ext cx="4419599" cy="5181600"/>
          </a:xfrm>
          <a:prstGeom prst="rect">
            <a:avLst/>
          </a:prstGeom>
        </p:spPr>
        <p:txBody>
          <a:bodyPr lIns="90784" tIns="45395" rIns="90784" bIns="45395">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Clr>
                <a:schemeClr val="accent3"/>
              </a:buClr>
              <a:buFont typeface="Wingdings" panose="05000000000000000000" pitchFamily="2" charset="2"/>
              <a:buChar char="Ø"/>
            </a:pPr>
            <a:r>
              <a:rPr lang="en-US" dirty="0" smtClean="0">
                <a:solidFill>
                  <a:prstClr val="black"/>
                </a:solidFill>
                <a:latin typeface="Arial" panose="020B0604020202020204" pitchFamily="34" charset="0"/>
                <a:cs typeface="Arial" panose="020B0604020202020204" pitchFamily="34" charset="0"/>
              </a:rPr>
              <a:t>Long and narrow islands or land that abut the ocean,  bay or estuaries as the first line of defense from storms and storm surges </a:t>
            </a:r>
          </a:p>
          <a:p>
            <a:pPr>
              <a:buClr>
                <a:schemeClr val="accent3"/>
              </a:buClr>
              <a:buFont typeface="Wingdings" panose="05000000000000000000" pitchFamily="2" charset="2"/>
              <a:buChar char="Ø"/>
            </a:pPr>
            <a:r>
              <a:rPr lang="en-US" b="1" dirty="0" smtClean="0">
                <a:solidFill>
                  <a:prstClr val="black"/>
                </a:solidFill>
                <a:latin typeface="Arial" panose="020B0604020202020204" pitchFamily="34" charset="0"/>
                <a:cs typeface="Arial" panose="020B0604020202020204" pitchFamily="34" charset="0"/>
              </a:rPr>
              <a:t>HUD will reject any project located within a Coastal Barrier as identified by the FWS via CBRS map</a:t>
            </a:r>
            <a:endParaRPr lang="en-US" dirty="0">
              <a:solidFill>
                <a:prstClr val="black"/>
              </a:solidFill>
              <a:latin typeface="Arial" panose="020B0604020202020204" pitchFamily="34" charset="0"/>
              <a:cs typeface="Arial" panose="020B0604020202020204" pitchFamily="34" charset="0"/>
            </a:endParaRPr>
          </a:p>
        </p:txBody>
      </p:sp>
      <p:pic>
        <p:nvPicPr>
          <p:cNvPr id="5" name="Picture 2" descr="http://coastal.er.usgs.gov/hurricanes/images/breachLG.jpg"/>
          <p:cNvPicPr>
            <a:picLocks noChangeAspect="1" noChangeArrowheads="1"/>
          </p:cNvPicPr>
          <p:nvPr/>
        </p:nvPicPr>
        <p:blipFill rotWithShape="1">
          <a:blip r:embed="rId4">
            <a:extLst>
              <a:ext uri="{28A0092B-C50C-407E-A947-70E740481C1C}">
                <a14:useLocalDpi xmlns:a14="http://schemas.microsoft.com/office/drawing/2010/main" val="0"/>
              </a:ext>
            </a:extLst>
          </a:blip>
          <a:srcRect l="18976"/>
          <a:stretch/>
        </p:blipFill>
        <p:spPr bwMode="auto">
          <a:xfrm>
            <a:off x="4876859" y="1600201"/>
            <a:ext cx="4106839" cy="506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046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19000"/>
            <a:lum/>
          </a:blip>
          <a:srcRect/>
          <a:tile tx="0" ty="0" sx="100000" sy="100000" flip="none" algn="tl"/>
        </a:blip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99616307"/>
              </p:ext>
            </p:extLst>
          </p:nvPr>
        </p:nvGraphicFramePr>
        <p:xfrm>
          <a:off x="1981200" y="228600"/>
          <a:ext cx="5181600" cy="6477000"/>
        </p:xfrm>
        <a:graphic>
          <a:graphicData uri="http://schemas.openxmlformats.org/presentationml/2006/ole">
            <mc:AlternateContent xmlns:mc="http://schemas.openxmlformats.org/markup-compatibility/2006">
              <mc:Choice xmlns:v="urn:schemas-microsoft-com:vml" Requires="v">
                <p:oleObj spid="_x0000_s2556" name="Acrobat Document" r:id="rId5" imgW="5829103" imgH="7543564" progId="AcroExch.Document.11">
                  <p:embed/>
                </p:oleObj>
              </mc:Choice>
              <mc:Fallback>
                <p:oleObj name="Acrobat Document" r:id="rId5" imgW="5829103" imgH="7543564" progId="AcroExch.Document.11">
                  <p:embed/>
                  <p:pic>
                    <p:nvPicPr>
                      <p:cNvPr id="0" name=""/>
                      <p:cNvPicPr/>
                      <p:nvPr/>
                    </p:nvPicPr>
                    <p:blipFill>
                      <a:blip r:embed="rId6"/>
                      <a:stretch>
                        <a:fillRect/>
                      </a:stretch>
                    </p:blipFill>
                    <p:spPr>
                      <a:xfrm>
                        <a:off x="1981200" y="228600"/>
                        <a:ext cx="5181600" cy="6477000"/>
                      </a:xfrm>
                      <a:prstGeom prst="rect">
                        <a:avLst/>
                      </a:prstGeom>
                    </p:spPr>
                  </p:pic>
                </p:oleObj>
              </mc:Fallback>
            </mc:AlternateContent>
          </a:graphicData>
        </a:graphic>
      </p:graphicFrame>
      <p:pic>
        <p:nvPicPr>
          <p:cNvPr id="2553" name="Picture 5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228600"/>
            <a:ext cx="63436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708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121857" name="Title 1"/>
          <p:cNvSpPr>
            <a:spLocks noGrp="1"/>
          </p:cNvSpPr>
          <p:nvPr>
            <p:ph type="title"/>
          </p:nvPr>
        </p:nvSpPr>
        <p:spPr>
          <a:xfrm>
            <a:off x="0" y="142883"/>
            <a:ext cx="9144000" cy="2395896"/>
          </a:xfrm>
        </p:spPr>
        <p:txBody>
          <a:bodyPr>
            <a:normAutofit/>
          </a:bodyPr>
          <a:lstStyle/>
          <a:p>
            <a:pPr algn="ctr"/>
            <a:r>
              <a:rPr lang="en-US" sz="3200" dirty="0">
                <a:solidFill>
                  <a:schemeClr val="tx1"/>
                </a:solidFill>
                <a:latin typeface="Arial" charset="0"/>
                <a:cs typeface="Arial" charset="0"/>
              </a:rPr>
              <a:t>Toxics/Site Contamination </a:t>
            </a:r>
            <a:br>
              <a:rPr lang="en-US" sz="3200" dirty="0">
                <a:solidFill>
                  <a:schemeClr val="tx1"/>
                </a:solidFill>
                <a:latin typeface="Arial" charset="0"/>
                <a:cs typeface="Arial" charset="0"/>
              </a:rPr>
            </a:br>
            <a:r>
              <a:rPr lang="en-US" sz="3200" dirty="0">
                <a:solidFill>
                  <a:schemeClr val="tx1"/>
                </a:solidFill>
                <a:latin typeface="Arial" charset="0"/>
                <a:cs typeface="Arial" charset="0"/>
              </a:rPr>
              <a:t/>
            </a:r>
            <a:br>
              <a:rPr lang="en-US" sz="3200" dirty="0">
                <a:solidFill>
                  <a:schemeClr val="tx1"/>
                </a:solidFill>
                <a:latin typeface="Arial" charset="0"/>
                <a:cs typeface="Arial" charset="0"/>
              </a:rPr>
            </a:br>
            <a:endParaRPr lang="en-US" sz="3200" dirty="0">
              <a:solidFill>
                <a:schemeClr val="tx1"/>
              </a:solidFill>
            </a:endParaRPr>
          </a:p>
        </p:txBody>
      </p:sp>
      <p:sp>
        <p:nvSpPr>
          <p:cNvPr id="121858" name="Content Placeholder 2"/>
          <p:cNvSpPr>
            <a:spLocks noGrp="1"/>
          </p:cNvSpPr>
          <p:nvPr>
            <p:ph sz="quarter" idx="1"/>
          </p:nvPr>
        </p:nvSpPr>
        <p:spPr>
          <a:xfrm>
            <a:off x="914400" y="2590801"/>
            <a:ext cx="7239000" cy="3579080"/>
          </a:xfrm>
        </p:spPr>
        <p:txBody>
          <a:bodyPr>
            <a:normAutofit/>
          </a:bodyPr>
          <a:lstStyle/>
          <a:p>
            <a:pPr eaLnBrk="1" hangingPunct="1">
              <a:buFontTx/>
              <a:buNone/>
            </a:pPr>
            <a:r>
              <a:rPr lang="en-US" dirty="0" smtClean="0">
                <a:latin typeface="Arial" charset="0"/>
                <a:cs typeface="Arial" charset="0"/>
              </a:rPr>
              <a:t>HUD funded project sites must </a:t>
            </a:r>
            <a:r>
              <a:rPr lang="en-US" dirty="0">
                <a:latin typeface="Arial" charset="0"/>
                <a:cs typeface="Arial" charset="0"/>
              </a:rPr>
              <a:t>be free </a:t>
            </a:r>
            <a:r>
              <a:rPr lang="en-US" dirty="0" smtClean="0">
                <a:latin typeface="Arial" charset="0"/>
                <a:cs typeface="Arial" charset="0"/>
              </a:rPr>
              <a:t>of: </a:t>
            </a:r>
            <a:endParaRPr lang="en-US" dirty="0">
              <a:latin typeface="Arial" charset="0"/>
              <a:cs typeface="Arial" charset="0"/>
            </a:endParaRPr>
          </a:p>
          <a:p>
            <a:pPr eaLnBrk="1" hangingPunct="1">
              <a:buFontTx/>
              <a:buNone/>
            </a:pPr>
            <a:endParaRPr lang="en-US" dirty="0">
              <a:latin typeface="Arial" charset="0"/>
              <a:cs typeface="Arial" charset="0"/>
            </a:endParaRPr>
          </a:p>
          <a:p>
            <a:pPr marL="0" indent="0">
              <a:lnSpc>
                <a:spcPct val="150000"/>
              </a:lnSpc>
              <a:buNone/>
            </a:pPr>
            <a:r>
              <a:rPr lang="en-US" dirty="0" smtClean="0">
                <a:latin typeface="Arial" panose="020B0604020202020204" pitchFamily="34" charset="0"/>
                <a:cs typeface="Arial" panose="020B0604020202020204" pitchFamily="34" charset="0"/>
              </a:rPr>
              <a:t>Soil</a:t>
            </a:r>
            <a:r>
              <a:rPr lang="en-US" dirty="0">
                <a:latin typeface="Arial" panose="020B0604020202020204" pitchFamily="34" charset="0"/>
                <a:cs typeface="Arial" panose="020B0604020202020204" pitchFamily="34" charset="0"/>
              </a:rPr>
              <a:t>, surface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groundwater </a:t>
            </a:r>
            <a:r>
              <a:rPr lang="en-US" dirty="0" smtClean="0">
                <a:latin typeface="Arial" panose="020B0604020202020204" pitchFamily="34" charset="0"/>
                <a:cs typeface="Arial" panose="020B0604020202020204" pitchFamily="34" charset="0"/>
              </a:rPr>
              <a:t>c</a:t>
            </a:r>
            <a:r>
              <a:rPr lang="en-US" dirty="0" smtClean="0">
                <a:solidFill>
                  <a:prstClr val="black"/>
                </a:solidFill>
                <a:latin typeface="Arial" panose="020B0604020202020204" pitchFamily="34" charset="0"/>
                <a:cs typeface="Arial" panose="020B0604020202020204" pitchFamily="34" charset="0"/>
              </a:rPr>
              <a:t>ontamination </a:t>
            </a:r>
            <a:r>
              <a:rPr lang="en-US" dirty="0">
                <a:solidFill>
                  <a:prstClr val="black"/>
                </a:solidFill>
                <a:latin typeface="Arial" panose="020B0604020202020204" pitchFamily="34" charset="0"/>
                <a:cs typeface="Arial" panose="020B0604020202020204" pitchFamily="34" charset="0"/>
              </a:rPr>
              <a:t>(chemicals, heavy metals, gases, or petroleum products) </a:t>
            </a:r>
            <a:r>
              <a:rPr lang="en-US" dirty="0" smtClean="0">
                <a:latin typeface="Arial" panose="020B0604020202020204" pitchFamily="34" charset="0"/>
                <a:cs typeface="Arial" panose="020B0604020202020204" pitchFamily="34" charset="0"/>
              </a:rPr>
              <a:t>for compliance with § 58.5 (i) (2)</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5"/>
          </p:nvPr>
        </p:nvSpPr>
        <p:spPr/>
        <p:txBody>
          <a:bodyPr/>
          <a:lstStyle/>
          <a:p>
            <a:pPr>
              <a:defRPr/>
            </a:pPr>
            <a:fld id="{F022C605-2728-4426-84FB-39A40F8A5F41}" type="slidenum">
              <a:rPr lang="en-US" smtClean="0"/>
              <a:pPr>
                <a:defRPr/>
              </a:pPr>
              <a:t>28</a:t>
            </a:fld>
            <a:endParaRPr lang="en-US"/>
          </a:p>
        </p:txBody>
      </p:sp>
    </p:spTree>
    <p:extLst>
      <p:ext uri="{BB962C8B-B14F-4D97-AF65-F5344CB8AC3E}">
        <p14:creationId xmlns:p14="http://schemas.microsoft.com/office/powerpoint/2010/main" val="1341725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125953" name="Title 1"/>
          <p:cNvSpPr>
            <a:spLocks noGrp="1"/>
          </p:cNvSpPr>
          <p:nvPr>
            <p:ph type="title"/>
          </p:nvPr>
        </p:nvSpPr>
        <p:spPr>
          <a:xfrm>
            <a:off x="0" y="150"/>
            <a:ext cx="9143999" cy="1371450"/>
          </a:xfrm>
        </p:spPr>
        <p:txBody>
          <a:bodyPr>
            <a:normAutofit/>
          </a:bodyPr>
          <a:lstStyle/>
          <a:p>
            <a:pPr algn="ctr"/>
            <a:r>
              <a:rPr lang="en-US" sz="2800" dirty="0" smtClean="0">
                <a:solidFill>
                  <a:schemeClr val="tx1"/>
                </a:solidFill>
                <a:latin typeface="Arial" charset="0"/>
                <a:cs typeface="Arial" charset="0"/>
              </a:rPr>
              <a:t>§ 58.5 (i) (2) is</a:t>
            </a:r>
            <a:r>
              <a:rPr lang="en-US" sz="2800" i="1" dirty="0" smtClean="0">
                <a:solidFill>
                  <a:schemeClr val="tx1"/>
                </a:solidFill>
                <a:latin typeface="Arial" charset="0"/>
                <a:cs typeface="Arial" charset="0"/>
              </a:rPr>
              <a:t> </a:t>
            </a:r>
            <a:r>
              <a:rPr lang="en-US" sz="2800" dirty="0">
                <a:solidFill>
                  <a:schemeClr val="tx1"/>
                </a:solidFill>
                <a:latin typeface="Arial" charset="0"/>
                <a:cs typeface="Arial" charset="0"/>
              </a:rPr>
              <a:t>HUD’s </a:t>
            </a:r>
            <a:r>
              <a:rPr lang="en-US" sz="2800" dirty="0" smtClean="0">
                <a:solidFill>
                  <a:schemeClr val="tx1"/>
                </a:solidFill>
                <a:latin typeface="Arial" charset="0"/>
                <a:cs typeface="Arial" charset="0"/>
              </a:rPr>
              <a:t>toxics/site </a:t>
            </a:r>
            <a:r>
              <a:rPr lang="en-US" sz="2800" dirty="0">
                <a:solidFill>
                  <a:schemeClr val="tx1"/>
                </a:solidFill>
                <a:latin typeface="Arial" charset="0"/>
                <a:cs typeface="Arial" charset="0"/>
              </a:rPr>
              <a:t>contamination </a:t>
            </a:r>
            <a:r>
              <a:rPr lang="en-US" sz="2800" dirty="0" smtClean="0">
                <a:solidFill>
                  <a:schemeClr val="tx1"/>
                </a:solidFill>
                <a:latin typeface="Arial" charset="0"/>
                <a:cs typeface="Arial" charset="0"/>
              </a:rPr>
              <a:t>regulation</a:t>
            </a:r>
            <a:endParaRPr lang="en-US" sz="2800" dirty="0">
              <a:solidFill>
                <a:schemeClr val="tx1"/>
              </a:solidFill>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21FB3CA9-DB8B-4348-9233-F57188445634}" type="slidenum">
              <a:rPr lang="en-US" smtClean="0"/>
              <a:pPr>
                <a:defRPr/>
              </a:pPr>
              <a:t>29</a:t>
            </a:fld>
            <a:endParaRPr lang="en-US" dirty="0"/>
          </a:p>
        </p:txBody>
      </p:sp>
      <p:sp>
        <p:nvSpPr>
          <p:cNvPr id="125954" name="Content Placeholder 2"/>
          <p:cNvSpPr>
            <a:spLocks noGrp="1"/>
          </p:cNvSpPr>
          <p:nvPr>
            <p:ph sz="quarter" idx="1"/>
          </p:nvPr>
        </p:nvSpPr>
        <p:spPr>
          <a:xfrm>
            <a:off x="-152400" y="1447800"/>
            <a:ext cx="9143999" cy="4991100"/>
          </a:xfrm>
        </p:spPr>
        <p:txBody>
          <a:bodyPr>
            <a:normAutofit/>
          </a:bodyPr>
          <a:lstStyle/>
          <a:p>
            <a:pPr algn="just">
              <a:buFontTx/>
              <a:buNone/>
            </a:pPr>
            <a:r>
              <a:rPr lang="en-US" b="1" dirty="0"/>
              <a:t>	</a:t>
            </a:r>
          </a:p>
          <a:p>
            <a:pPr algn="just">
              <a:buFontTx/>
              <a:buNone/>
            </a:pP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It </a:t>
            </a:r>
            <a:r>
              <a:rPr lang="en-US" sz="2400" dirty="0">
                <a:latin typeface="Arial" panose="020B0604020202020204" pitchFamily="34" charset="0"/>
                <a:cs typeface="Arial" panose="020B0604020202020204" pitchFamily="34" charset="0"/>
              </a:rPr>
              <a:t>is </a:t>
            </a:r>
            <a:r>
              <a:rPr lang="en-US" sz="2400" u="sng" dirty="0">
                <a:latin typeface="Arial" panose="020B0604020202020204" pitchFamily="34" charset="0"/>
                <a:cs typeface="Arial" panose="020B0604020202020204" pitchFamily="34" charset="0"/>
              </a:rPr>
              <a:t>HUD policy</a:t>
            </a:r>
            <a:r>
              <a:rPr lang="en-US" sz="2400" dirty="0">
                <a:latin typeface="Arial" panose="020B0604020202020204" pitchFamily="34" charset="0"/>
                <a:cs typeface="Arial" panose="020B0604020202020204" pitchFamily="34" charset="0"/>
              </a:rPr>
              <a:t> that </a:t>
            </a:r>
            <a:r>
              <a:rPr lang="en-US" sz="2400" b="1" dirty="0">
                <a:latin typeface="Arial" panose="020B0604020202020204" pitchFamily="34" charset="0"/>
                <a:cs typeface="Arial" panose="020B0604020202020204" pitchFamily="34" charset="0"/>
              </a:rPr>
              <a:t>“all” </a:t>
            </a:r>
            <a:r>
              <a:rPr lang="en-US" sz="2400" u="sng" dirty="0">
                <a:latin typeface="Arial" panose="020B0604020202020204" pitchFamily="34" charset="0"/>
                <a:cs typeface="Arial" panose="020B0604020202020204" pitchFamily="34" charset="0"/>
              </a:rPr>
              <a:t>properties</a:t>
            </a:r>
            <a:r>
              <a:rPr lang="en-US" sz="2400" dirty="0">
                <a:latin typeface="Arial" panose="020B0604020202020204" pitchFamily="34" charset="0"/>
                <a:cs typeface="Arial" panose="020B0604020202020204" pitchFamily="34" charset="0"/>
              </a:rPr>
              <a:t> that are being proposed for use in </a:t>
            </a:r>
            <a:r>
              <a:rPr lang="en-US" sz="2400" u="sng" dirty="0">
                <a:latin typeface="Arial" panose="020B0604020202020204" pitchFamily="34" charset="0"/>
                <a:cs typeface="Arial" panose="020B0604020202020204" pitchFamily="34" charset="0"/>
              </a:rPr>
              <a:t>HUD programs</a:t>
            </a:r>
            <a:r>
              <a:rPr lang="en-US" sz="2400" dirty="0">
                <a:latin typeface="Arial" panose="020B0604020202020204" pitchFamily="34" charset="0"/>
                <a:cs typeface="Arial" panose="020B0604020202020204" pitchFamily="34" charset="0"/>
              </a:rPr>
              <a:t> be </a:t>
            </a:r>
            <a:r>
              <a:rPr lang="en-US" sz="2400" u="sng" dirty="0">
                <a:latin typeface="Arial" panose="020B0604020202020204" pitchFamily="34" charset="0"/>
                <a:cs typeface="Arial" panose="020B0604020202020204" pitchFamily="34" charset="0"/>
              </a:rPr>
              <a:t>free of hazardous materials, contamination, toxic chemicals and gases, and radioactive substances</a:t>
            </a:r>
            <a:r>
              <a:rPr lang="en-US" sz="2400" dirty="0">
                <a:latin typeface="Arial" panose="020B0604020202020204" pitchFamily="34" charset="0"/>
                <a:cs typeface="Arial" panose="020B0604020202020204" pitchFamily="34" charset="0"/>
              </a:rPr>
              <a:t>, where a hazard could affect the health and safety of occupants or conflict with the intended utilization of </a:t>
            </a:r>
            <a:r>
              <a:rPr lang="en-US" sz="2400" dirty="0" smtClean="0">
                <a:latin typeface="Arial" panose="020B0604020202020204" pitchFamily="34" charset="0"/>
                <a:cs typeface="Arial" panose="020B0604020202020204" pitchFamily="34" charset="0"/>
              </a:rPr>
              <a:t> property </a:t>
            </a:r>
            <a:endParaRPr lang="en-US" sz="2400" dirty="0">
              <a:latin typeface="Arial" panose="020B0604020202020204" pitchFamily="34" charset="0"/>
              <a:cs typeface="Arial" panose="020B0604020202020204" pitchFamily="34" charset="0"/>
            </a:endParaRPr>
          </a:p>
          <a:p>
            <a:pPr algn="just">
              <a:buFontTx/>
              <a:buNone/>
            </a:pPr>
            <a:endParaRPr lang="en-US" sz="2400" b="1"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744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066800"/>
          </a:xfrm>
        </p:spPr>
        <p:txBody>
          <a:bodyPr>
            <a:normAutofit/>
          </a:bodyPr>
          <a:lstStyle/>
          <a:p>
            <a:r>
              <a:rPr lang="en-US" dirty="0" smtClean="0">
                <a:latin typeface="Arial" panose="020B0604020202020204" pitchFamily="34" charset="0"/>
                <a:cs typeface="Arial" panose="020B0604020202020204" pitchFamily="34" charset="0"/>
              </a:rPr>
              <a:t>HUD’s Environmental Regulations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152400" y="2133600"/>
            <a:ext cx="8991600" cy="4724400"/>
          </a:xfrm>
        </p:spPr>
        <p:txBody>
          <a:bodyPr>
            <a:noAutofit/>
          </a:bodyPr>
          <a:lstStyle/>
          <a:p>
            <a:pPr lvl="0">
              <a:buClr>
                <a:schemeClr val="accent1">
                  <a:lumMod val="50000"/>
                </a:schemeClr>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24 CFR </a:t>
            </a:r>
            <a:r>
              <a:rPr lang="en-US" dirty="0" smtClean="0">
                <a:solidFill>
                  <a:schemeClr val="tx1"/>
                </a:solidFill>
                <a:latin typeface="Arial" panose="020B0604020202020204" pitchFamily="34" charset="0"/>
                <a:cs typeface="Arial" panose="020B0604020202020204" pitchFamily="34" charset="0"/>
              </a:rPr>
              <a:t>Part 58: </a:t>
            </a:r>
            <a:r>
              <a:rPr lang="en-US" sz="2000" dirty="0" smtClean="0">
                <a:solidFill>
                  <a:schemeClr val="tx1"/>
                </a:solidFill>
                <a:latin typeface="Arial" panose="020B0604020202020204" pitchFamily="34" charset="0"/>
                <a:cs typeface="Arial" panose="020B0604020202020204" pitchFamily="34" charset="0"/>
              </a:rPr>
              <a:t>Environmental Review requirements written for Units </a:t>
            </a:r>
            <a:r>
              <a:rPr lang="en-US" sz="2000" dirty="0">
                <a:solidFill>
                  <a:schemeClr val="tx1"/>
                </a:solidFill>
                <a:latin typeface="Arial" panose="020B0604020202020204" pitchFamily="34" charset="0"/>
                <a:cs typeface="Arial" panose="020B0604020202020204" pitchFamily="34" charset="0"/>
              </a:rPr>
              <a:t>of </a:t>
            </a:r>
            <a:r>
              <a:rPr lang="en-US" sz="2000" dirty="0" smtClean="0">
                <a:solidFill>
                  <a:schemeClr val="tx1"/>
                </a:solidFill>
                <a:latin typeface="Arial" panose="020B0604020202020204" pitchFamily="34" charset="0"/>
                <a:cs typeface="Arial" panose="020B0604020202020204" pitchFamily="34" charset="0"/>
              </a:rPr>
              <a:t>General Local Government </a:t>
            </a:r>
            <a:r>
              <a:rPr lang="en-US" sz="2000" dirty="0">
                <a:solidFill>
                  <a:schemeClr val="tx1"/>
                </a:solidFill>
                <a:latin typeface="Arial" panose="020B0604020202020204" pitchFamily="34" charset="0"/>
                <a:cs typeface="Arial" panose="020B0604020202020204" pitchFamily="34" charset="0"/>
              </a:rPr>
              <a:t>(“Responsible </a:t>
            </a:r>
            <a:r>
              <a:rPr lang="en-US" sz="2000" dirty="0" smtClean="0">
                <a:solidFill>
                  <a:schemeClr val="tx1"/>
                </a:solidFill>
                <a:latin typeface="Arial" panose="020B0604020202020204" pitchFamily="34" charset="0"/>
                <a:cs typeface="Arial" panose="020B0604020202020204" pitchFamily="34" charset="0"/>
              </a:rPr>
              <a:t>Entities”/PJ’s”) </a:t>
            </a:r>
          </a:p>
          <a:p>
            <a:pPr>
              <a:buClr>
                <a:schemeClr val="accent1">
                  <a:lumMod val="50000"/>
                </a:schemeClr>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24 </a:t>
            </a:r>
            <a:r>
              <a:rPr lang="en-US" dirty="0">
                <a:solidFill>
                  <a:schemeClr val="tx1"/>
                </a:solidFill>
                <a:latin typeface="Arial" panose="020B0604020202020204" pitchFamily="34" charset="0"/>
                <a:cs typeface="Arial" panose="020B0604020202020204" pitchFamily="34" charset="0"/>
              </a:rPr>
              <a:t>CFR </a:t>
            </a:r>
            <a:r>
              <a:rPr lang="en-US" dirty="0" smtClean="0">
                <a:solidFill>
                  <a:schemeClr val="tx1"/>
                </a:solidFill>
                <a:latin typeface="Arial" panose="020B0604020202020204" pitchFamily="34" charset="0"/>
                <a:cs typeface="Arial" panose="020B0604020202020204" pitchFamily="34" charset="0"/>
              </a:rPr>
              <a:t>Part 55: Regulations that pertain to the protection of floodplains and wetlands</a:t>
            </a:r>
          </a:p>
          <a:p>
            <a:pPr lvl="0">
              <a:buClr>
                <a:srgbClr val="3399FF">
                  <a:lumMod val="50000"/>
                </a:srgbClr>
              </a:buClr>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rPr>
              <a:t>24 CFR Part 51: Regulations that pertain to Noise </a:t>
            </a:r>
            <a:r>
              <a:rPr lang="en-US" dirty="0" smtClean="0">
                <a:solidFill>
                  <a:prstClr val="black"/>
                </a:solidFill>
                <a:latin typeface="Arial" panose="020B0604020202020204" pitchFamily="34" charset="0"/>
                <a:cs typeface="Arial" panose="020B0604020202020204" pitchFamily="34" charset="0"/>
              </a:rPr>
              <a:t>abatement and control, </a:t>
            </a:r>
            <a:r>
              <a:rPr lang="en-US" dirty="0">
                <a:solidFill>
                  <a:prstClr val="black"/>
                </a:solidFill>
                <a:latin typeface="Arial" panose="020B0604020202020204" pitchFamily="34" charset="0"/>
                <a:cs typeface="Arial" panose="020B0604020202020204" pitchFamily="34" charset="0"/>
              </a:rPr>
              <a:t>Explosive and Flammable ASTs, and Airport/Airfield Runway Clear Zones </a:t>
            </a:r>
          </a:p>
          <a:p>
            <a:pPr>
              <a:buClr>
                <a:schemeClr val="accent1">
                  <a:lumMod val="50000"/>
                </a:schemeClr>
              </a:buClr>
              <a:buFont typeface="Wingdings" panose="05000000000000000000" pitchFamily="2" charset="2"/>
              <a:buChar char="Ø"/>
            </a:pPr>
            <a:r>
              <a:rPr lang="en-US" sz="2000" dirty="0" smtClean="0">
                <a:solidFill>
                  <a:schemeClr val="tx1"/>
                </a:solidFill>
                <a:latin typeface="Arial" panose="020B0604020202020204" pitchFamily="34" charset="0"/>
                <a:cs typeface="Arial" panose="020B0604020202020204" pitchFamily="34" charset="0"/>
              </a:rPr>
              <a:t>24 CFR Part 35: The LSHR (Lead based paint)</a:t>
            </a:r>
          </a:p>
          <a:p>
            <a:pPr lvl="0">
              <a:buClr>
                <a:srgbClr val="3399FF">
                  <a:lumMod val="50000"/>
                </a:srgbClr>
              </a:buClr>
              <a:buFont typeface="Wingdings" panose="05000000000000000000" pitchFamily="2" charset="2"/>
              <a:buChar char="Ø"/>
            </a:pPr>
            <a:r>
              <a:rPr lang="en-US" dirty="0">
                <a:solidFill>
                  <a:prstClr val="black"/>
                </a:solidFill>
                <a:latin typeface="Arial" panose="020B0604020202020204" pitchFamily="34" charset="0"/>
                <a:cs typeface="Arial" panose="020B0604020202020204" pitchFamily="34" charset="0"/>
              </a:rPr>
              <a:t>24 CFR Part 50: Environmental Review requirements </a:t>
            </a:r>
            <a:r>
              <a:rPr lang="en-US" dirty="0" smtClean="0">
                <a:solidFill>
                  <a:prstClr val="black"/>
                </a:solidFill>
                <a:latin typeface="Arial" panose="020B0604020202020204" pitchFamily="34" charset="0"/>
                <a:cs typeface="Arial" panose="020B0604020202020204" pitchFamily="34" charset="0"/>
              </a:rPr>
              <a:t>written for </a:t>
            </a:r>
            <a:r>
              <a:rPr lang="en-US" dirty="0">
                <a:solidFill>
                  <a:prstClr val="black"/>
                </a:solidFill>
                <a:latin typeface="Arial" panose="020B0604020202020204" pitchFamily="34" charset="0"/>
                <a:cs typeface="Arial" panose="020B0604020202020204" pitchFamily="34" charset="0"/>
              </a:rPr>
              <a:t>HUD </a:t>
            </a:r>
            <a:r>
              <a:rPr lang="en-US" dirty="0" smtClean="0">
                <a:solidFill>
                  <a:prstClr val="black"/>
                </a:solidFill>
                <a:latin typeface="Arial" panose="020B0604020202020204" pitchFamily="34" charset="0"/>
                <a:cs typeface="Arial" panose="020B0604020202020204" pitchFamily="34" charset="0"/>
              </a:rPr>
              <a:t>staff primarily pertaining to activities not delineated under § 58.1  </a:t>
            </a:r>
            <a:endParaRPr lang="en-US" dirty="0">
              <a:solidFill>
                <a:prstClr val="black"/>
              </a:solidFill>
              <a:latin typeface="Arial" panose="020B0604020202020204" pitchFamily="34" charset="0"/>
              <a:cs typeface="Arial" panose="020B0604020202020204" pitchFamily="34" charset="0"/>
            </a:endParaRPr>
          </a:p>
          <a:p>
            <a:pPr>
              <a:buClr>
                <a:schemeClr val="accent1">
                  <a:lumMod val="50000"/>
                </a:schemeClr>
              </a:buClr>
              <a:buFont typeface="Wingdings" panose="05000000000000000000" pitchFamily="2" charset="2"/>
              <a:buChar char="Ø"/>
            </a:pP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488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750"/>
            <a:ext cx="9144000" cy="851754"/>
          </a:xfrm>
        </p:spPr>
        <p:txBody>
          <a:bodyPr>
            <a:normAutofit/>
          </a:bodyPr>
          <a:lstStyle/>
          <a:p>
            <a:pPr algn="ctr"/>
            <a:r>
              <a:rPr lang="en-US" sz="3200" dirty="0">
                <a:solidFill>
                  <a:schemeClr val="tx1"/>
                </a:solidFill>
                <a:latin typeface="Arial" pitchFamily="34" charset="0"/>
                <a:cs typeface="Arial" pitchFamily="34" charset="0"/>
              </a:rPr>
              <a:t>How to </a:t>
            </a:r>
            <a:r>
              <a:rPr lang="en-US" sz="3200" dirty="0" smtClean="0">
                <a:solidFill>
                  <a:schemeClr val="tx1"/>
                </a:solidFill>
                <a:latin typeface="Arial" pitchFamily="34" charset="0"/>
                <a:cs typeface="Arial" pitchFamily="34" charset="0"/>
              </a:rPr>
              <a:t>Document</a:t>
            </a:r>
            <a:endParaRPr lang="en-US" sz="3200" dirty="0">
              <a:solidFill>
                <a:schemeClr val="tx1"/>
              </a:solidFill>
              <a:latin typeface="Arial" pitchFamily="34" charset="0"/>
              <a:cs typeface="Arial" pitchFamily="34" charset="0"/>
            </a:endParaRPr>
          </a:p>
        </p:txBody>
      </p:sp>
      <p:sp>
        <p:nvSpPr>
          <p:cNvPr id="4" name="Content Placeholder 3"/>
          <p:cNvSpPr>
            <a:spLocks noGrp="1"/>
          </p:cNvSpPr>
          <p:nvPr>
            <p:ph sz="half" idx="2"/>
          </p:nvPr>
        </p:nvSpPr>
        <p:spPr>
          <a:xfrm>
            <a:off x="1295400" y="5105400"/>
            <a:ext cx="6400800" cy="985838"/>
          </a:xfrm>
        </p:spPr>
        <p:txBody>
          <a:bodyPr>
            <a:normAutofit/>
          </a:bodyPr>
          <a:lstStyle/>
          <a:p>
            <a:pPr marL="0" indent="0" algn="ctr">
              <a:buNone/>
            </a:pPr>
            <a:r>
              <a:rPr lang="en-US" sz="2400" dirty="0">
                <a:latin typeface="Arial" pitchFamily="34" charset="0"/>
                <a:cs typeface="Arial" pitchFamily="34" charset="0"/>
              </a:rPr>
              <a:t>In order to </a:t>
            </a:r>
            <a:r>
              <a:rPr lang="en-US" sz="2400" dirty="0" smtClean="0">
                <a:latin typeface="Arial" pitchFamily="34" charset="0"/>
                <a:cs typeface="Arial" pitchFamily="34" charset="0"/>
              </a:rPr>
              <a:t>comply with § 58.5 (</a:t>
            </a:r>
            <a:r>
              <a:rPr lang="en-US" sz="2400" dirty="0" err="1" smtClean="0">
                <a:latin typeface="Arial" pitchFamily="34" charset="0"/>
                <a:cs typeface="Arial" pitchFamily="34" charset="0"/>
              </a:rPr>
              <a:t>i</a:t>
            </a:r>
            <a:r>
              <a:rPr lang="en-US" sz="2400" dirty="0" smtClean="0">
                <a:latin typeface="Arial" pitchFamily="34" charset="0"/>
                <a:cs typeface="Arial" pitchFamily="34" charset="0"/>
              </a:rPr>
              <a:t>) (2): HUD’s toxics/site contamination regulation</a:t>
            </a:r>
            <a:endParaRPr lang="en-US" sz="2400" i="1"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a:defRPr/>
            </a:pPr>
            <a:fld id="{9369741B-A4A6-4982-A8E2-A8B547DEDCEF}" type="slidenum">
              <a:rPr lang="en-US" smtClean="0"/>
              <a:pPr>
                <a:defRPr/>
              </a:pPr>
              <a:t>30</a:t>
            </a:fld>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531" y="1676400"/>
            <a:ext cx="3628571" cy="2852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08742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0" y="0"/>
            <a:ext cx="9144000" cy="1066800"/>
          </a:xfrm>
        </p:spPr>
        <p:txBody>
          <a:bodyPr>
            <a:normAutofit/>
          </a:bodyPr>
          <a:lstStyle/>
          <a:p>
            <a:pPr algn="ctr" eaLnBrk="1" hangingPunct="1"/>
            <a:r>
              <a:rPr lang="en-US" sz="3000" dirty="0">
                <a:solidFill>
                  <a:schemeClr val="accent1">
                    <a:lumMod val="75000"/>
                  </a:schemeClr>
                </a:solidFill>
                <a:latin typeface="Arial" panose="020B0604020202020204" pitchFamily="34" charset="0"/>
                <a:cs typeface="Arial" panose="020B0604020202020204" pitchFamily="34" charset="0"/>
              </a:rPr>
              <a:t>Compliance Documentation </a:t>
            </a:r>
            <a:r>
              <a:rPr lang="en-US" sz="3000" dirty="0" smtClean="0">
                <a:solidFill>
                  <a:schemeClr val="accent1">
                    <a:lumMod val="75000"/>
                  </a:schemeClr>
                </a:solidFill>
                <a:latin typeface="Arial" panose="020B0604020202020204" pitchFamily="34" charset="0"/>
                <a:cs typeface="Arial" panose="020B0604020202020204" pitchFamily="34" charset="0"/>
              </a:rPr>
              <a:t>Tools (apply as your transaction screening process for Toxics) </a:t>
            </a:r>
            <a:endParaRPr lang="en-US" sz="3000" i="1" dirty="0">
              <a:solidFill>
                <a:schemeClr val="accent1">
                  <a:lumMod val="75000"/>
                </a:schemeClr>
              </a:solidFill>
              <a:latin typeface="Arial" panose="020B0604020202020204" pitchFamily="34" charset="0"/>
              <a:cs typeface="Arial" panose="020B0604020202020204" pitchFamily="34" charset="0"/>
            </a:endParaRPr>
          </a:p>
        </p:txBody>
      </p:sp>
      <p:sp>
        <p:nvSpPr>
          <p:cNvPr id="21" name="Slide Number Placeholder 5"/>
          <p:cNvSpPr>
            <a:spLocks noGrp="1"/>
          </p:cNvSpPr>
          <p:nvPr>
            <p:ph type="sldNum" sz="quarter" idx="12"/>
          </p:nvPr>
        </p:nvSpPr>
        <p:spPr/>
        <p:txBody>
          <a:bodyPr/>
          <a:lstStyle/>
          <a:p>
            <a:pPr>
              <a:defRPr/>
            </a:pPr>
            <a:fld id="{3ED7E4F1-E289-440E-A878-9B47C2277837}" type="slidenum">
              <a:rPr lang="en-US"/>
              <a:pPr>
                <a:defRPr/>
              </a:pPr>
              <a:t>31</a:t>
            </a:fld>
            <a:endParaRPr lang="en-US"/>
          </a:p>
        </p:txBody>
      </p:sp>
      <p:graphicFrame>
        <p:nvGraphicFramePr>
          <p:cNvPr id="136216" name="Group 24"/>
          <p:cNvGraphicFramePr>
            <a:graphicFrameLocks noGrp="1"/>
          </p:cNvGraphicFramePr>
          <p:nvPr>
            <p:extLst>
              <p:ext uri="{D42A27DB-BD31-4B8C-83A1-F6EECF244321}">
                <p14:modId xmlns:p14="http://schemas.microsoft.com/office/powerpoint/2010/main" val="2260775491"/>
              </p:ext>
            </p:extLst>
          </p:nvPr>
        </p:nvGraphicFramePr>
        <p:xfrm>
          <a:off x="130205" y="1066800"/>
          <a:ext cx="8921496" cy="5638801"/>
        </p:xfrm>
        <a:graphic>
          <a:graphicData uri="http://schemas.openxmlformats.org/drawingml/2006/table">
            <a:tbl>
              <a:tblPr/>
              <a:tblGrid>
                <a:gridCol w="3043108"/>
                <a:gridCol w="2767692"/>
                <a:gridCol w="3110696"/>
              </a:tblGrid>
              <a:tr h="1986100">
                <a:tc>
                  <a:txBody>
                    <a:bodyPr/>
                    <a:lstStyle/>
                    <a:p>
                      <a:pPr marL="0" marR="0" lvl="0" indent="0" algn="ctr" defTabSz="1046163" rtl="0" eaLnBrk="1" fontAlgn="base" latinLnBrk="0" hangingPunct="1">
                        <a:lnSpc>
                          <a:spcPct val="95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ctr" defTabSz="1046163" rtl="0" eaLnBrk="1" fontAlgn="base" latinLnBrk="0" hangingPunct="1">
                        <a:lnSpc>
                          <a:spcPct val="95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ctr" defTabSz="1046163" rtl="0" eaLnBrk="1" fontAlgn="base" latinLnBrk="0" hangingPunct="1">
                        <a:lnSpc>
                          <a:spcPct val="95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Generate  a base map </a:t>
                      </a:r>
                      <a:r>
                        <a:rPr kumimoji="0" lang="en-US" sz="2000" b="0" i="0" u="none" strike="noStrike" cap="none" normalizeH="0" baseline="0" dirty="0" smtClean="0">
                          <a:ln>
                            <a:noFill/>
                          </a:ln>
                          <a:solidFill>
                            <a:srgbClr val="FF0000"/>
                          </a:solidFill>
                          <a:effectLst/>
                          <a:latin typeface="Arial" charset="0"/>
                          <a:cs typeface="Arial" charset="0"/>
                        </a:rPr>
                        <a:t>*</a:t>
                      </a:r>
                    </a:p>
                  </a:txBody>
                  <a:tcPr marL="89200" marR="89200" marT="44600" marB="446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6163"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Arial" charset="0"/>
                          <a:cs typeface="Arial" charset="0"/>
                        </a:rPr>
                        <a:t>Evaluate previous land uses: municipal property cards, street directories, aerials, </a:t>
                      </a:r>
                      <a:r>
                        <a:rPr kumimoji="0" lang="en-US" sz="2000" b="0" i="0" u="none" strike="noStrike" cap="none" normalizeH="0" baseline="0" dirty="0" err="1" smtClean="0">
                          <a:ln>
                            <a:noFill/>
                          </a:ln>
                          <a:solidFill>
                            <a:schemeClr val="tx1"/>
                          </a:solidFill>
                          <a:effectLst/>
                          <a:latin typeface="Arial" charset="0"/>
                          <a:cs typeface="Arial" charset="0"/>
                        </a:rPr>
                        <a:t>SanBorn</a:t>
                      </a:r>
                      <a:r>
                        <a:rPr kumimoji="0" lang="en-US" sz="2000" b="0" i="0" u="none" strike="noStrike" cap="none" normalizeH="0" baseline="0" dirty="0" smtClean="0">
                          <a:ln>
                            <a:noFill/>
                          </a:ln>
                          <a:solidFill>
                            <a:schemeClr val="tx1"/>
                          </a:solidFill>
                          <a:effectLst/>
                          <a:latin typeface="Arial" charset="0"/>
                          <a:cs typeface="Arial" charset="0"/>
                        </a:rPr>
                        <a:t> and zoning maps, etc..</a:t>
                      </a:r>
                    </a:p>
                  </a:txBody>
                  <a:tcPr marL="89200" marR="89200" marT="44600" marB="446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6163" rtl="0" eaLnBrk="1" fontAlgn="base" latinLnBrk="0" hangingPunct="1">
                        <a:lnSpc>
                          <a:spcPct val="100000"/>
                        </a:lnSpc>
                        <a:spcBef>
                          <a:spcPct val="20000"/>
                        </a:spcBef>
                        <a:spcAft>
                          <a:spcPct val="0"/>
                        </a:spcAft>
                        <a:buClrTx/>
                        <a:buSzTx/>
                        <a:buFontTx/>
                        <a:buNone/>
                        <a:tabLst/>
                        <a:defRPr/>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ctr" defTabSz="1046163"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Arial" charset="0"/>
                          <a:cs typeface="Arial" charset="0"/>
                        </a:rPr>
                        <a:t>Other evidence of contamination: Interview municipal representatives </a:t>
                      </a:r>
                    </a:p>
                    <a:p>
                      <a:pPr marL="0" marR="0" lvl="0" indent="0" algn="ctr" defTabSz="1046163"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txBody>
                  <a:tcPr marL="89200" marR="89200" marT="44600" marB="446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1597">
                <a:tc>
                  <a:txBody>
                    <a:bodyPr/>
                    <a:lstStyle/>
                    <a:p>
                      <a:pPr marL="0" marR="0" lvl="0" indent="0" algn="ctr" defTabSz="1046163"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ctr" defTabSz="1046163"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Arial" charset="0"/>
                        </a:rPr>
                        <a:t>Other evidence of contamination: Interview property </a:t>
                      </a:r>
                      <a:r>
                        <a:rPr kumimoji="0" lang="en-US" sz="2000" b="0" i="0" u="none" strike="noStrike" kern="1200" cap="none" spc="0" normalizeH="0" baseline="0" noProof="0" dirty="0" err="1" smtClean="0">
                          <a:ln>
                            <a:noFill/>
                          </a:ln>
                          <a:solidFill>
                            <a:prstClr val="black"/>
                          </a:solidFill>
                          <a:effectLst/>
                          <a:uLnTx/>
                          <a:uFillTx/>
                          <a:latin typeface="Arial" charset="0"/>
                          <a:ea typeface="+mn-ea"/>
                          <a:cs typeface="Arial" charset="0"/>
                        </a:rPr>
                        <a:t>mgr</a:t>
                      </a:r>
                      <a:r>
                        <a:rPr kumimoji="0" lang="en-US" sz="2000" b="0" i="0" u="none" strike="noStrike" kern="1200" cap="none" spc="0" normalizeH="0" baseline="0" noProof="0" dirty="0" smtClean="0">
                          <a:ln>
                            <a:noFill/>
                          </a:ln>
                          <a:solidFill>
                            <a:prstClr val="black"/>
                          </a:solidFill>
                          <a:effectLst/>
                          <a:uLnTx/>
                          <a:uFillTx/>
                          <a:latin typeface="Arial" charset="0"/>
                          <a:ea typeface="+mn-ea"/>
                          <a:cs typeface="Arial" charset="0"/>
                        </a:rPr>
                        <a:t> or owner</a:t>
                      </a:r>
                    </a:p>
                  </a:txBody>
                  <a:tcPr marL="89200" marR="89200" marT="44600" marB="446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6163"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Arial" charset="0"/>
                          <a:cs typeface="Arial" charset="0"/>
                        </a:rPr>
                        <a:t>Other evidence of contamination: Perform a Site Walk, record field  observations and take photographs </a:t>
                      </a:r>
                      <a:r>
                        <a:rPr kumimoji="0" lang="en-US" sz="1400" b="0" i="0" u="none" strike="noStrike" cap="none" normalizeH="0" baseline="0" dirty="0" smtClean="0">
                          <a:ln>
                            <a:noFill/>
                          </a:ln>
                          <a:solidFill>
                            <a:srgbClr val="FF0000"/>
                          </a:solidFill>
                          <a:effectLst/>
                          <a:latin typeface="Arial" charset="0"/>
                          <a:cs typeface="Arial" charset="0"/>
                        </a:rPr>
                        <a:t>(next slide)</a:t>
                      </a:r>
                      <a:endParaRPr kumimoji="0" lang="en-US" sz="1400" b="0" i="0" u="none" strike="noStrike" cap="none" normalizeH="0" baseline="0" dirty="0" smtClean="0">
                        <a:ln>
                          <a:noFill/>
                        </a:ln>
                        <a:solidFill>
                          <a:schemeClr val="tx1"/>
                        </a:solidFill>
                        <a:effectLst/>
                        <a:latin typeface="Arial" charset="0"/>
                        <a:cs typeface="Arial" charset="0"/>
                      </a:endParaRPr>
                    </a:p>
                  </a:txBody>
                  <a:tcPr marL="89200" marR="89200" marT="44600" marB="446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6163"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Arial" charset="0"/>
                          <a:cs typeface="Arial" charset="0"/>
                        </a:rPr>
                        <a:t>Research on-line data-bases and mapping systems to help identify HW sites</a:t>
                      </a:r>
                    </a:p>
                  </a:txBody>
                  <a:tcPr marL="89200" marR="89200" marT="44600" marB="446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81104">
                <a:tc>
                  <a:txBody>
                    <a:bodyPr/>
                    <a:lstStyle/>
                    <a:p>
                      <a:pPr marL="0" marR="0" lvl="0" indent="0" algn="ctr" defTabSz="1046163"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ctr" defTabSz="1046163"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Consult w/ pertinent parties</a:t>
                      </a:r>
                    </a:p>
                    <a:p>
                      <a:pPr marL="0" marR="0" lvl="0" indent="0" algn="ctr" defTabSz="1046163"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cs typeface="Arial" charset="0"/>
                      </a:endParaRPr>
                    </a:p>
                  </a:txBody>
                  <a:tcPr marL="89200" marR="89200" marT="44600" marB="446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6163"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Receive site clearance letters </a:t>
                      </a:r>
                    </a:p>
                    <a:p>
                      <a:pPr marL="0" marR="0" lvl="0" indent="0" algn="ctr" defTabSz="1046163"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(NFA/RAO, “No Adverse Affect” etc.)</a:t>
                      </a:r>
                    </a:p>
                  </a:txBody>
                  <a:tcPr marL="89200" marR="89200" marT="44600" marB="446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6163"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ctr" defTabSz="1046163"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Arial" charset="0"/>
                          <a:cs typeface="Arial" charset="0"/>
                        </a:rPr>
                        <a:t>Supplement your ER with pertinent ESA Studies </a:t>
                      </a:r>
                      <a:r>
                        <a:rPr kumimoji="0" lang="en-US" sz="2000" b="0" i="0" u="none" strike="noStrike" cap="none" normalizeH="0" baseline="0" dirty="0" smtClean="0">
                          <a:ln>
                            <a:noFill/>
                          </a:ln>
                          <a:solidFill>
                            <a:srgbClr val="FF0000"/>
                          </a:solidFill>
                          <a:effectLst/>
                          <a:latin typeface="Arial" charset="0"/>
                          <a:cs typeface="Arial" charset="0"/>
                        </a:rPr>
                        <a:t>*</a:t>
                      </a:r>
                      <a:r>
                        <a:rPr kumimoji="0" lang="en-US" sz="2000" b="0" i="0" u="none" strike="noStrike" cap="none" normalizeH="0" baseline="0" dirty="0" smtClean="0">
                          <a:ln>
                            <a:noFill/>
                          </a:ln>
                          <a:solidFill>
                            <a:schemeClr val="tx1"/>
                          </a:solidFill>
                          <a:effectLst/>
                          <a:latin typeface="Arial" charset="0"/>
                          <a:cs typeface="Arial" charset="0"/>
                        </a:rPr>
                        <a:t> </a:t>
                      </a:r>
                    </a:p>
                  </a:txBody>
                  <a:tcPr marL="89200" marR="89200" marT="44600" marB="446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27553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161793" name="Title 1"/>
          <p:cNvSpPr>
            <a:spLocks noGrp="1"/>
          </p:cNvSpPr>
          <p:nvPr>
            <p:ph type="title"/>
          </p:nvPr>
        </p:nvSpPr>
        <p:spPr>
          <a:xfrm>
            <a:off x="381000" y="0"/>
            <a:ext cx="4191000" cy="609600"/>
          </a:xfrm>
        </p:spPr>
        <p:txBody>
          <a:bodyPr>
            <a:normAutofit/>
          </a:bodyPr>
          <a:lstStyle/>
          <a:p>
            <a:pPr algn="l"/>
            <a:r>
              <a:rPr lang="en-US" sz="2400" dirty="0">
                <a:latin typeface="Arial" charset="0"/>
                <a:cs typeface="Arial" charset="0"/>
              </a:rPr>
              <a:t>Site Reconnaissance </a:t>
            </a:r>
          </a:p>
        </p:txBody>
      </p:sp>
      <p:sp>
        <p:nvSpPr>
          <p:cNvPr id="3" name="Text Placeholder 2"/>
          <p:cNvSpPr>
            <a:spLocks noGrp="1"/>
          </p:cNvSpPr>
          <p:nvPr>
            <p:ph type="body" sz="half" idx="1"/>
          </p:nvPr>
        </p:nvSpPr>
        <p:spPr>
          <a:xfrm>
            <a:off x="5" y="609600"/>
            <a:ext cx="5978770" cy="6248400"/>
          </a:xfrm>
        </p:spPr>
        <p:txBody>
          <a:bodyPr>
            <a:noAutofit/>
          </a:bodyPr>
          <a:lstStyle/>
          <a:p>
            <a:pPr marL="414667" indent="0">
              <a:spcBef>
                <a:spcPts val="0"/>
              </a:spcBef>
              <a:buNone/>
              <a:tabLst>
                <a:tab pos="473897" algn="l"/>
              </a:tabLst>
              <a:defRPr/>
            </a:pPr>
            <a:r>
              <a:rPr lang="en-US" sz="1900" dirty="0" smtClean="0">
                <a:latin typeface="Arial Narrow" panose="020B0606020202030204" pitchFamily="34" charset="0"/>
                <a:cs typeface="Aparajita" panose="020B0604020202020204" pitchFamily="34" charset="0"/>
              </a:rPr>
              <a:t>Your project site and adjoining </a:t>
            </a:r>
            <a:r>
              <a:rPr lang="en-US" sz="1900" dirty="0">
                <a:latin typeface="Arial Narrow" panose="020B0606020202030204" pitchFamily="34" charset="0"/>
                <a:cs typeface="Aparajita" panose="020B0604020202020204" pitchFamily="34" charset="0"/>
              </a:rPr>
              <a:t>properties are visually inspected for </a:t>
            </a:r>
            <a:r>
              <a:rPr lang="en-US" sz="1900" dirty="0" smtClean="0">
                <a:latin typeface="Arial Narrow" panose="020B0606020202030204" pitchFamily="34" charset="0"/>
                <a:cs typeface="Aparajita" panose="020B0604020202020204" pitchFamily="34" charset="0"/>
              </a:rPr>
              <a:t>hazardous conditions, </a:t>
            </a:r>
            <a:r>
              <a:rPr lang="en-US" sz="1900" dirty="0">
                <a:latin typeface="Arial Narrow" panose="020B0606020202030204" pitchFamily="34" charset="0"/>
                <a:cs typeface="Aparajita" panose="020B0604020202020204" pitchFamily="34" charset="0"/>
              </a:rPr>
              <a:t>such as</a:t>
            </a:r>
            <a:r>
              <a:rPr lang="en-US" sz="1900" dirty="0" smtClean="0">
                <a:latin typeface="Arial Narrow" panose="020B0606020202030204" pitchFamily="34" charset="0"/>
                <a:cs typeface="Aparajita" panose="020B0604020202020204" pitchFamily="34" charset="0"/>
              </a:rPr>
              <a:t>:</a:t>
            </a:r>
          </a:p>
          <a:p>
            <a:pPr marL="414667" indent="0">
              <a:spcBef>
                <a:spcPts val="0"/>
              </a:spcBef>
              <a:buNone/>
              <a:tabLst>
                <a:tab pos="473897" algn="l"/>
              </a:tabLst>
              <a:defRPr/>
            </a:pPr>
            <a:r>
              <a:rPr lang="en-US" sz="1900" dirty="0" smtClean="0">
                <a:latin typeface="Arial Narrow" panose="020B0606020202030204" pitchFamily="34" charset="0"/>
                <a:cs typeface="Aparajita" panose="020B0604020202020204" pitchFamily="34" charset="0"/>
              </a:rPr>
              <a:t> </a:t>
            </a:r>
            <a:endParaRPr lang="en-US" sz="1900" dirty="0">
              <a:latin typeface="Arial Narrow" panose="020B0606020202030204" pitchFamily="34" charset="0"/>
              <a:cs typeface="Aparajita" panose="020B0604020202020204" pitchFamily="34" charset="0"/>
            </a:endParaRP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Noxious odors</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Vent or fill pipes </a:t>
            </a:r>
            <a:r>
              <a:rPr lang="en-US" sz="1900" i="1" dirty="0">
                <a:latin typeface="Arial Narrow" panose="020B0606020202030204" pitchFamily="34" charset="0"/>
                <a:ea typeface="Verdana" panose="020B0604030504040204" pitchFamily="34" charset="0"/>
                <a:cs typeface="Verdana" panose="020B0604030504040204" pitchFamily="34" charset="0"/>
              </a:rPr>
              <a:t>(USTs) </a:t>
            </a:r>
          </a:p>
          <a:p>
            <a:pPr marL="426591" indent="-426591">
              <a:buFont typeface="+mj-lt"/>
              <a:buAutoNum type="alphaLcParenR"/>
              <a:tabLst>
                <a:tab pos="473897" algn="l"/>
              </a:tabLst>
              <a:defRPr/>
            </a:pPr>
            <a:r>
              <a:rPr lang="en-US" sz="1900" dirty="0" smtClean="0">
                <a:latin typeface="Arial Narrow" panose="020B0606020202030204" pitchFamily="34" charset="0"/>
                <a:ea typeface="Verdana" panose="020B0604030504040204" pitchFamily="34" charset="0"/>
                <a:cs typeface="Verdana" panose="020B0604030504040204" pitchFamily="34" charset="0"/>
              </a:rPr>
              <a:t>Pits</a:t>
            </a:r>
            <a:r>
              <a:rPr lang="en-US" sz="1900" dirty="0">
                <a:latin typeface="Arial Narrow" panose="020B0606020202030204" pitchFamily="34" charset="0"/>
                <a:ea typeface="Verdana" panose="020B0604030504040204" pitchFamily="34" charset="0"/>
                <a:cs typeface="Verdana" panose="020B0604030504040204" pitchFamily="34" charset="0"/>
              </a:rPr>
              <a:t>, ponds, lagoons, pools of liquid</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Surface water discoloration</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Mounds of dirt or rubble, dumped material, solid waste, garbage, etc. </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Distressed vegetation</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Stains and corrosion</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Septic systems </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Groundwater monitoring or injection wells </a:t>
            </a:r>
          </a:p>
          <a:p>
            <a:pPr marL="426591" indent="-426591">
              <a:buFont typeface="+mj-lt"/>
              <a:buAutoNum type="alphaLcParenR"/>
              <a:tabLst>
                <a:tab pos="473897" algn="l"/>
              </a:tabLst>
              <a:defRPr/>
            </a:pPr>
            <a:r>
              <a:rPr lang="en-US" sz="1900" dirty="0">
                <a:latin typeface="Arial Narrow" panose="020B0606020202030204" pitchFamily="34" charset="0"/>
                <a:ea typeface="Verdana" panose="020B0604030504040204" pitchFamily="34" charset="0"/>
                <a:cs typeface="Verdana" panose="020B0604030504040204" pitchFamily="34" charset="0"/>
              </a:rPr>
              <a:t>Proximity to sensitive receptors – </a:t>
            </a:r>
            <a:r>
              <a:rPr lang="en-US" sz="1900" dirty="0" smtClean="0">
                <a:latin typeface="Arial Narrow" panose="020B0606020202030204" pitchFamily="34" charset="0"/>
                <a:ea typeface="Verdana" panose="020B0604030504040204" pitchFamily="34" charset="0"/>
                <a:cs typeface="Verdana" panose="020B0604030504040204" pitchFamily="34" charset="0"/>
              </a:rPr>
              <a:t>wetlands &amp; </a:t>
            </a:r>
            <a:r>
              <a:rPr lang="en-US" sz="1900" dirty="0">
                <a:latin typeface="Arial Narrow" panose="020B0606020202030204" pitchFamily="34" charset="0"/>
                <a:ea typeface="Verdana" panose="020B0604030504040204" pitchFamily="34" charset="0"/>
                <a:cs typeface="Verdana" panose="020B0604030504040204" pitchFamily="34" charset="0"/>
              </a:rPr>
              <a:t>critical </a:t>
            </a:r>
            <a:r>
              <a:rPr lang="en-US" sz="1900" dirty="0" smtClean="0">
                <a:latin typeface="Arial Narrow" panose="020B0606020202030204" pitchFamily="34" charset="0"/>
                <a:ea typeface="Verdana" panose="020B0604030504040204" pitchFamily="34" charset="0"/>
                <a:cs typeface="Verdana" panose="020B0604030504040204" pitchFamily="34" charset="0"/>
              </a:rPr>
              <a:t>habitats </a:t>
            </a:r>
            <a:endParaRPr lang="en-US" sz="1900" dirty="0">
              <a:latin typeface="Arial Narrow" panose="020B0606020202030204" pitchFamily="34" charset="0"/>
              <a:ea typeface="Verdana" panose="020B0604030504040204" pitchFamily="34" charset="0"/>
              <a:cs typeface="Verdana" panose="020B0604030504040204" pitchFamily="34" charset="0"/>
            </a:endParaRPr>
          </a:p>
          <a:p>
            <a:pPr marL="426591" indent="-426591">
              <a:buFont typeface="+mj-lt"/>
              <a:buAutoNum type="alphaLcParenR"/>
              <a:tabLst>
                <a:tab pos="473897" algn="l"/>
              </a:tabLst>
              <a:defRPr/>
            </a:pPr>
            <a:r>
              <a:rPr lang="en-US" sz="1900" dirty="0">
                <a:solidFill>
                  <a:prstClr val="black"/>
                </a:solidFill>
                <a:latin typeface="Arial Narrow" panose="020B0606020202030204" pitchFamily="34" charset="0"/>
                <a:ea typeface="Verdana" panose="020B0604030504040204" pitchFamily="34" charset="0"/>
                <a:cs typeface="Verdana" panose="020B0604030504040204" pitchFamily="34" charset="0"/>
              </a:rPr>
              <a:t>Note any “limitations” or obstacles in trying to effectively identify </a:t>
            </a:r>
            <a:r>
              <a:rPr lang="en-US" sz="1900" dirty="0" smtClean="0">
                <a:solidFill>
                  <a:prstClr val="black"/>
                </a:solidFill>
                <a:latin typeface="Arial Narrow" panose="020B0606020202030204" pitchFamily="34" charset="0"/>
                <a:ea typeface="Verdana" panose="020B0604030504040204" pitchFamily="34" charset="0"/>
                <a:cs typeface="Verdana" panose="020B0604030504040204" pitchFamily="34" charset="0"/>
              </a:rPr>
              <a:t>RECs</a:t>
            </a:r>
          </a:p>
          <a:p>
            <a:pPr marL="426591" indent="-426591">
              <a:buFont typeface="+mj-lt"/>
              <a:buAutoNum type="alphaLcParenR"/>
              <a:tabLst>
                <a:tab pos="473897" algn="l"/>
              </a:tabLst>
              <a:defRPr/>
            </a:pPr>
            <a:r>
              <a:rPr lang="en-US" sz="1900" dirty="0" smtClean="0">
                <a:latin typeface="Arial Narrow" panose="020B0606020202030204" pitchFamily="34" charset="0"/>
                <a:ea typeface="Verdana" panose="020B0604030504040204" pitchFamily="34" charset="0"/>
                <a:cs typeface="Verdana" panose="020B0604030504040204" pitchFamily="34" charset="0"/>
              </a:rPr>
              <a:t>Structures</a:t>
            </a:r>
            <a:r>
              <a:rPr lang="en-US" sz="1900" dirty="0">
                <a:latin typeface="Arial Narrow" panose="020B0606020202030204" pitchFamily="34" charset="0"/>
                <a:ea typeface="Verdana" panose="020B0604030504040204" pitchFamily="34" charset="0"/>
                <a:cs typeface="Verdana" panose="020B0604030504040204" pitchFamily="34" charset="0"/>
              </a:rPr>
              <a:t>: Indicators of a past uses </a:t>
            </a:r>
            <a:r>
              <a:rPr lang="en-US" sz="1900" dirty="0">
                <a:solidFill>
                  <a:srgbClr val="FF0000"/>
                </a:solidFill>
                <a:latin typeface="Arial Narrow" panose="020B0606020202030204" pitchFamily="34" charset="0"/>
                <a:ea typeface="Verdana" panose="020B0604030504040204" pitchFamily="34" charset="0"/>
                <a:cs typeface="Verdana" panose="020B0604030504040204" pitchFamily="34" charset="0"/>
              </a:rPr>
              <a:t>(next slide</a:t>
            </a:r>
            <a:r>
              <a:rPr lang="en-US" sz="1900" dirty="0" smtClean="0">
                <a:solidFill>
                  <a:srgbClr val="FF0000"/>
                </a:solidFill>
                <a:latin typeface="Arial Narrow" panose="020B0606020202030204" pitchFamily="34" charset="0"/>
                <a:ea typeface="Verdana" panose="020B0604030504040204" pitchFamily="34" charset="0"/>
                <a:cs typeface="Verdana" panose="020B0604030504040204" pitchFamily="34" charset="0"/>
              </a:rPr>
              <a:t>)</a:t>
            </a:r>
          </a:p>
          <a:p>
            <a:pPr marL="426591" lvl="0" indent="-426591">
              <a:buFont typeface="+mj-lt"/>
              <a:buAutoNum type="alphaLcParenR"/>
              <a:tabLst>
                <a:tab pos="473897" algn="l"/>
              </a:tabLst>
              <a:defRPr/>
            </a:pPr>
            <a:r>
              <a:rPr lang="en-US" sz="1900" dirty="0" smtClean="0">
                <a:solidFill>
                  <a:prstClr val="black"/>
                </a:solidFill>
                <a:latin typeface="Arial Narrow" panose="020B0606020202030204" pitchFamily="34" charset="0"/>
                <a:ea typeface="Verdana" panose="020B0604030504040204" pitchFamily="34" charset="0"/>
                <a:cs typeface="Verdana" panose="020B0604030504040204" pitchFamily="34" charset="0"/>
              </a:rPr>
              <a:t>Corroded </a:t>
            </a:r>
            <a:r>
              <a:rPr lang="en-US" sz="1900" dirty="0">
                <a:solidFill>
                  <a:prstClr val="black"/>
                </a:solidFill>
                <a:latin typeface="Arial Narrow" panose="020B0606020202030204" pitchFamily="34" charset="0"/>
                <a:ea typeface="Verdana" panose="020B0604030504040204" pitchFamily="34" charset="0"/>
                <a:cs typeface="Verdana" panose="020B0604030504040204" pitchFamily="34" charset="0"/>
              </a:rPr>
              <a:t>ASTs, drums, containers </a:t>
            </a:r>
            <a:r>
              <a:rPr lang="en-US" sz="1900" dirty="0">
                <a:solidFill>
                  <a:srgbClr val="FF0000"/>
                </a:solidFill>
                <a:latin typeface="Arial Narrow" panose="020B0606020202030204" pitchFamily="34" charset="0"/>
                <a:ea typeface="Verdana" panose="020B0604030504040204" pitchFamily="34" charset="0"/>
                <a:cs typeface="Verdana" panose="020B0604030504040204" pitchFamily="34" charset="0"/>
              </a:rPr>
              <a:t>(next slide)</a:t>
            </a:r>
            <a:endParaRPr lang="en-US" sz="1900" i="1" dirty="0">
              <a:solidFill>
                <a:srgbClr val="FF0000"/>
              </a:solidFill>
              <a:latin typeface="Arial Narrow" panose="020B0606020202030204" pitchFamily="34" charset="0"/>
              <a:ea typeface="Verdana" panose="020B0604030504040204" pitchFamily="34" charset="0"/>
              <a:cs typeface="Verdana" panose="020B0604030504040204" pitchFamily="34" charset="0"/>
            </a:endParaRPr>
          </a:p>
          <a:p>
            <a:pPr marL="426591" indent="-426591">
              <a:buFont typeface="+mj-lt"/>
              <a:buAutoNum type="alphaLcParenR"/>
              <a:tabLst>
                <a:tab pos="473897" algn="l"/>
              </a:tabLst>
              <a:defRPr/>
            </a:pPr>
            <a:endParaRPr lang="en-US" sz="1900" dirty="0">
              <a:solidFill>
                <a:srgbClr val="FF0000"/>
              </a:solidFill>
              <a:latin typeface="Arial Narrow" panose="020B0606020202030204" pitchFamily="34" charset="0"/>
              <a:ea typeface="Verdana" panose="020B0604030504040204" pitchFamily="34" charset="0"/>
              <a:cs typeface="Verdana" panose="020B0604030504040204" pitchFamily="34" charset="0"/>
            </a:endParaRPr>
          </a:p>
        </p:txBody>
      </p:sp>
      <p:pic>
        <p:nvPicPr>
          <p:cNvPr id="161796" name="Picture 2" descr="http://photos.indystar.com/photos/2010/10/5/419302/show_big.jpg"/>
          <p:cNvPicPr>
            <a:picLocks noGrp="1" noChangeAspect="1" noChangeArrowheads="1"/>
          </p:cNvPicPr>
          <p:nvPr>
            <p:ph sz="half" idx="2"/>
          </p:nvPr>
        </p:nvPicPr>
        <p:blipFill>
          <a:blip r:embed="rId4" cstate="print"/>
          <a:srcRect/>
          <a:stretch>
            <a:fillRect/>
          </a:stretch>
        </p:blipFill>
        <p:spPr>
          <a:xfrm>
            <a:off x="5978770" y="0"/>
            <a:ext cx="3165238" cy="2133600"/>
          </a:xfrm>
        </p:spPr>
      </p:pic>
      <p:sp>
        <p:nvSpPr>
          <p:cNvPr id="5" name="Slide Number Placeholder 4"/>
          <p:cNvSpPr>
            <a:spLocks noGrp="1"/>
          </p:cNvSpPr>
          <p:nvPr>
            <p:ph type="sldNum" sz="quarter" idx="12"/>
          </p:nvPr>
        </p:nvSpPr>
        <p:spPr/>
        <p:txBody>
          <a:bodyPr/>
          <a:lstStyle/>
          <a:p>
            <a:pPr>
              <a:defRPr/>
            </a:pPr>
            <a:fld id="{65989EB7-768F-4DFC-AC5F-AA2E33AFC0EC}" type="slidenum">
              <a:rPr lang="en-US" smtClean="0">
                <a:solidFill>
                  <a:prstClr val="black">
                    <a:tint val="75000"/>
                  </a:prstClr>
                </a:solidFill>
              </a:rPr>
              <a:pPr>
                <a:defRPr/>
              </a:pPr>
              <a:t>32</a:t>
            </a:fld>
            <a:endParaRPr lang="en-US">
              <a:solidFill>
                <a:prstClr val="black">
                  <a:tint val="75000"/>
                </a:prstClr>
              </a:solidFill>
            </a:endParaRPr>
          </a:p>
        </p:txBody>
      </p:sp>
      <p:pic>
        <p:nvPicPr>
          <p:cNvPr id="161797" name="Picture 3" descr="Red Bank Incinerator 003"/>
          <p:cNvPicPr>
            <a:picLocks noChangeAspect="1" noChangeArrowheads="1"/>
          </p:cNvPicPr>
          <p:nvPr/>
        </p:nvPicPr>
        <p:blipFill>
          <a:blip r:embed="rId5" cstate="print"/>
          <a:srcRect/>
          <a:stretch>
            <a:fillRect/>
          </a:stretch>
        </p:blipFill>
        <p:spPr bwMode="auto">
          <a:xfrm>
            <a:off x="5978769" y="2071838"/>
            <a:ext cx="3165309" cy="2347913"/>
          </a:xfrm>
          <a:prstGeom prst="rect">
            <a:avLst/>
          </a:prstGeom>
          <a:noFill/>
          <a:ln w="9525">
            <a:noFill/>
            <a:miter lim="800000"/>
            <a:headEnd/>
            <a:tailEnd/>
          </a:ln>
        </p:spPr>
      </p:pic>
      <p:pic>
        <p:nvPicPr>
          <p:cNvPr id="161798" name="Picture 3" descr="Red Bank Incinerator Pics_32"/>
          <p:cNvPicPr>
            <a:picLocks noChangeAspect="1" noChangeArrowheads="1"/>
          </p:cNvPicPr>
          <p:nvPr/>
        </p:nvPicPr>
        <p:blipFill>
          <a:blip r:embed="rId6" cstate="print"/>
          <a:srcRect/>
          <a:stretch>
            <a:fillRect/>
          </a:stretch>
        </p:blipFill>
        <p:spPr bwMode="auto">
          <a:xfrm>
            <a:off x="5978770" y="4419600"/>
            <a:ext cx="3165250" cy="2438400"/>
          </a:xfrm>
          <a:prstGeom prst="rect">
            <a:avLst/>
          </a:prstGeom>
          <a:noFill/>
          <a:ln w="9525">
            <a:noFill/>
            <a:miter lim="800000"/>
            <a:headEnd/>
            <a:tailEnd/>
          </a:ln>
        </p:spPr>
      </p:pic>
    </p:spTree>
    <p:extLst>
      <p:ext uri="{BB962C8B-B14F-4D97-AF65-F5344CB8AC3E}">
        <p14:creationId xmlns:p14="http://schemas.microsoft.com/office/powerpoint/2010/main" val="94407054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900550"/>
            <a:ext cx="7467600" cy="522288"/>
          </a:xfrm>
        </p:spPr>
        <p:txBody>
          <a:bodyPr/>
          <a:lstStyle/>
          <a:p>
            <a:r>
              <a:rPr lang="en-US" dirty="0" smtClean="0"/>
              <a:t> </a:t>
            </a:r>
            <a:r>
              <a:rPr lang="en-US" dirty="0" smtClean="0">
                <a:solidFill>
                  <a:srgbClr val="C00000"/>
                </a:solidFill>
                <a:latin typeface="Arial" panose="020B0604020202020204" pitchFamily="34" charset="0"/>
                <a:cs typeface="Arial" panose="020B0604020202020204" pitchFamily="34" charset="0"/>
              </a:rPr>
              <a:t>Don’t ask for extra oil on your pizza!</a:t>
            </a:r>
            <a:endParaRPr lang="en-US" dirty="0">
              <a:solidFill>
                <a:srgbClr val="C0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sz="half" idx="2"/>
          </p:nvPr>
        </p:nvSpPr>
        <p:spPr>
          <a:xfrm>
            <a:off x="838200" y="5486400"/>
            <a:ext cx="7696200" cy="1371600"/>
          </a:xfrm>
        </p:spPr>
        <p:txBody>
          <a:bodyPr>
            <a:normAutofit/>
          </a:bodyPr>
          <a:lstStyle/>
          <a:p>
            <a:pPr lvl="0" defTabSz="907904">
              <a:spcBef>
                <a:spcPts val="0"/>
              </a:spcBef>
              <a:buClrTx/>
              <a:buSzTx/>
            </a:pPr>
            <a:r>
              <a:rPr lang="en-US" sz="1800" dirty="0">
                <a:solidFill>
                  <a:prstClr val="black"/>
                </a:solidFill>
                <a:latin typeface="Arial" pitchFamily="34" charset="0"/>
                <a:cs typeface="Arial" pitchFamily="34" charset="0"/>
              </a:rPr>
              <a:t>S</a:t>
            </a:r>
            <a:r>
              <a:rPr lang="en-US" sz="1800" dirty="0" smtClean="0">
                <a:solidFill>
                  <a:prstClr val="black"/>
                </a:solidFill>
                <a:latin typeface="Arial" pitchFamily="34" charset="0"/>
                <a:cs typeface="Arial" pitchFamily="34" charset="0"/>
              </a:rPr>
              <a:t>tructure </a:t>
            </a:r>
            <a:r>
              <a:rPr lang="en-US" sz="1800" dirty="0">
                <a:solidFill>
                  <a:prstClr val="black"/>
                </a:solidFill>
                <a:latin typeface="Arial" pitchFamily="34" charset="0"/>
                <a:cs typeface="Arial" pitchFamily="34" charset="0"/>
              </a:rPr>
              <a:t>indicating </a:t>
            </a:r>
            <a:r>
              <a:rPr lang="en-US" sz="1800" dirty="0" smtClean="0">
                <a:solidFill>
                  <a:prstClr val="black"/>
                </a:solidFill>
                <a:latin typeface="Arial" pitchFamily="34" charset="0"/>
                <a:cs typeface="Arial" pitchFamily="34" charset="0"/>
              </a:rPr>
              <a:t>that the previous use was likely a gas station</a:t>
            </a:r>
            <a:endParaRPr lang="en-US" sz="1800" dirty="0">
              <a:solidFill>
                <a:prstClr val="black"/>
              </a:solidFill>
              <a:latin typeface="Arial" pitchFamily="34" charset="0"/>
              <a:cs typeface="Arial" pitchFamily="34" charset="0"/>
            </a:endParaRPr>
          </a:p>
          <a:p>
            <a:pPr lvl="0" defTabSz="907904">
              <a:spcBef>
                <a:spcPts val="0"/>
              </a:spcBef>
              <a:buClrTx/>
              <a:buSzTx/>
            </a:pPr>
            <a:endParaRPr lang="en-US" sz="1800" dirty="0">
              <a:solidFill>
                <a:prstClr val="black"/>
              </a:solidFill>
              <a:latin typeface="Arial" pitchFamily="34" charset="0"/>
              <a:cs typeface="Arial" pitchFamily="34" charset="0"/>
            </a:endParaRPr>
          </a:p>
          <a:p>
            <a:pPr lvl="0" defTabSz="907904">
              <a:spcBef>
                <a:spcPts val="0"/>
              </a:spcBef>
              <a:buClrTx/>
              <a:buSzTx/>
            </a:pPr>
            <a:r>
              <a:rPr lang="en-US" sz="1800" dirty="0">
                <a:solidFill>
                  <a:prstClr val="black"/>
                </a:solidFill>
                <a:latin typeface="Arial" pitchFamily="34" charset="0"/>
                <a:cs typeface="Arial" pitchFamily="34" charset="0"/>
              </a:rPr>
              <a:t>Gas stations are notorious for polluting groundwater. Would be outlined as a REC in a Phase I </a:t>
            </a:r>
            <a:r>
              <a:rPr lang="en-US" sz="1800" dirty="0" smtClean="0">
                <a:solidFill>
                  <a:prstClr val="black"/>
                </a:solidFill>
                <a:latin typeface="Arial" pitchFamily="34" charset="0"/>
                <a:cs typeface="Arial" pitchFamily="34" charset="0"/>
              </a:rPr>
              <a:t>report </a:t>
            </a:r>
            <a:r>
              <a:rPr lang="en-US" sz="1800" dirty="0">
                <a:solidFill>
                  <a:prstClr val="black"/>
                </a:solidFill>
                <a:latin typeface="Arial" pitchFamily="34" charset="0"/>
                <a:cs typeface="Arial" pitchFamily="34" charset="0"/>
              </a:rPr>
              <a:t>as performed by a ASTM certified </a:t>
            </a:r>
            <a:r>
              <a:rPr lang="en-US" sz="1800" dirty="0" smtClean="0">
                <a:solidFill>
                  <a:prstClr val="black"/>
                </a:solidFill>
                <a:latin typeface="Arial" pitchFamily="34" charset="0"/>
                <a:cs typeface="Arial" pitchFamily="34" charset="0"/>
              </a:rPr>
              <a:t>EP</a:t>
            </a:r>
            <a:endParaRPr lang="en-US" sz="1800" dirty="0">
              <a:solidFill>
                <a:prstClr val="black"/>
              </a:solidFill>
              <a:latin typeface="Arial" pitchFamily="34" charset="0"/>
              <a:cs typeface="Arial" pitchFamily="34" charset="0"/>
            </a:endParaRPr>
          </a:p>
          <a:p>
            <a:endParaRPr lang="en-US" dirty="0"/>
          </a:p>
        </p:txBody>
      </p:sp>
      <p:sp>
        <p:nvSpPr>
          <p:cNvPr id="4" name="Date Placeholder 3"/>
          <p:cNvSpPr>
            <a:spLocks noGrp="1"/>
          </p:cNvSpPr>
          <p:nvPr>
            <p:ph type="dt" sz="half" idx="10"/>
          </p:nvPr>
        </p:nvSpPr>
        <p:spPr/>
        <p:txBody>
          <a:bodyPr/>
          <a:lstStyle/>
          <a:p>
            <a:fld id="{7510C1F4-C838-4AE4-9334-9E42E327EFE9}" type="datetime1">
              <a:rPr lang="en-US" smtClean="0">
                <a:solidFill>
                  <a:prstClr val="black">
                    <a:tint val="75000"/>
                  </a:prstClr>
                </a:solidFill>
              </a:rPr>
              <a:t>2/11/2016</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BBA0F3-8260-450D-BB25-31EAB8D06219}" type="slidenum">
              <a:rPr lang="en-US" smtClean="0">
                <a:solidFill>
                  <a:prstClr val="black">
                    <a:tint val="75000"/>
                  </a:prstClr>
                </a:solidFill>
              </a:rPr>
              <a:pPr/>
              <a:t>33</a:t>
            </a:fld>
            <a:endParaRPr lang="en-US">
              <a:solidFill>
                <a:prstClr val="black">
                  <a:tint val="75000"/>
                </a:prstClr>
              </a:solidFill>
            </a:endParaRPr>
          </a:p>
        </p:txBody>
      </p:sp>
      <p:pic>
        <p:nvPicPr>
          <p:cNvPr id="4098"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2179" b="12179"/>
          <a:stretch>
            <a:fillRect/>
          </a:stretch>
        </p:blipFill>
        <p:spPr bwMode="auto">
          <a:xfrm>
            <a:off x="68380" y="66683"/>
            <a:ext cx="9001873" cy="458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147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155649" name="Title 1"/>
          <p:cNvSpPr>
            <a:spLocks noGrp="1"/>
          </p:cNvSpPr>
          <p:nvPr>
            <p:ph type="title"/>
          </p:nvPr>
        </p:nvSpPr>
        <p:spPr>
          <a:xfrm>
            <a:off x="685800" y="685798"/>
            <a:ext cx="7772400" cy="1295401"/>
          </a:xfrm>
        </p:spPr>
        <p:txBody>
          <a:bodyPr>
            <a:normAutofit/>
          </a:bodyPr>
          <a:lstStyle/>
          <a:p>
            <a:pPr algn="ctr"/>
            <a:r>
              <a:rPr lang="en-US" sz="3000" dirty="0">
                <a:latin typeface="Arial" charset="0"/>
                <a:cs typeface="Arial" charset="0"/>
              </a:rPr>
              <a:t>Understanding Material Threats</a:t>
            </a:r>
            <a:br>
              <a:rPr lang="en-US" sz="3000" dirty="0">
                <a:latin typeface="Arial" charset="0"/>
                <a:cs typeface="Arial" charset="0"/>
              </a:rPr>
            </a:br>
            <a:endParaRPr lang="en-US" sz="3000" dirty="0">
              <a:latin typeface="Arial" charset="0"/>
              <a:cs typeface="Arial" charset="0"/>
            </a:endParaRPr>
          </a:p>
        </p:txBody>
      </p:sp>
      <p:sp>
        <p:nvSpPr>
          <p:cNvPr id="155650" name="Text Placeholder 2"/>
          <p:cNvSpPr>
            <a:spLocks noGrp="1"/>
          </p:cNvSpPr>
          <p:nvPr>
            <p:ph type="body" sz="half" idx="1"/>
          </p:nvPr>
        </p:nvSpPr>
        <p:spPr>
          <a:xfrm>
            <a:off x="228606" y="2330271"/>
            <a:ext cx="5867394" cy="4146729"/>
          </a:xfrm>
        </p:spPr>
        <p:txBody>
          <a:bodyPr/>
          <a:lstStyle/>
          <a:p>
            <a:pPr lvl="0">
              <a:buClr>
                <a:srgbClr val="4F81BD"/>
              </a:buClr>
              <a:buSzPct val="115000"/>
              <a:buFont typeface="Wingdings" pitchFamily="2" charset="2"/>
              <a:buChar char="ü"/>
            </a:pPr>
            <a:r>
              <a:rPr lang="en-US" sz="2000" dirty="0" smtClean="0">
                <a:latin typeface="Arial" charset="0"/>
                <a:cs typeface="Arial" charset="0"/>
              </a:rPr>
              <a:t>A </a:t>
            </a:r>
            <a:r>
              <a:rPr lang="en-US" sz="2000" dirty="0">
                <a:latin typeface="Arial" charset="0"/>
                <a:cs typeface="Arial" charset="0"/>
              </a:rPr>
              <a:t>Material Threat is a deplorable object that has likely released </a:t>
            </a:r>
            <a:r>
              <a:rPr lang="en-US" sz="2000" dirty="0" smtClean="0">
                <a:latin typeface="Arial" charset="0"/>
                <a:cs typeface="Arial" charset="0"/>
              </a:rPr>
              <a:t>a HS or fuel oil into </a:t>
            </a:r>
            <a:r>
              <a:rPr lang="en-US" sz="2000" dirty="0">
                <a:latin typeface="Arial" charset="0"/>
                <a:cs typeface="Arial" charset="0"/>
              </a:rPr>
              <a:t>the ground</a:t>
            </a:r>
          </a:p>
          <a:p>
            <a:pPr>
              <a:buSzPct val="115000"/>
              <a:buFont typeface="Wingdings" pitchFamily="2" charset="2"/>
              <a:buChar char="ü"/>
            </a:pPr>
            <a:r>
              <a:rPr lang="en-US" sz="2000" dirty="0">
                <a:latin typeface="Arial" charset="0"/>
                <a:cs typeface="Arial" charset="0"/>
              </a:rPr>
              <a:t>Material threats discovered during </a:t>
            </a:r>
            <a:r>
              <a:rPr lang="en-US" sz="2000" dirty="0" smtClean="0">
                <a:latin typeface="Arial" charset="0"/>
                <a:cs typeface="Arial" charset="0"/>
              </a:rPr>
              <a:t>a site walk </a:t>
            </a:r>
            <a:r>
              <a:rPr lang="en-US" sz="2000" dirty="0">
                <a:latin typeface="Arial" charset="0"/>
                <a:cs typeface="Arial" charset="0"/>
              </a:rPr>
              <a:t>should be noted on </a:t>
            </a:r>
            <a:r>
              <a:rPr lang="en-US" sz="2000" dirty="0" smtClean="0">
                <a:latin typeface="Arial" charset="0"/>
                <a:cs typeface="Arial" charset="0"/>
              </a:rPr>
              <a:t>your ER form or checklist </a:t>
            </a:r>
            <a:endParaRPr lang="en-US" sz="2000" dirty="0">
              <a:latin typeface="Arial" charset="0"/>
              <a:cs typeface="Arial" charset="0"/>
            </a:endParaRPr>
          </a:p>
          <a:p>
            <a:pPr>
              <a:buSzPct val="115000"/>
              <a:buFont typeface="Wingdings" pitchFamily="2" charset="2"/>
              <a:buChar char="ü"/>
            </a:pPr>
            <a:r>
              <a:rPr lang="en-US" sz="2000" dirty="0">
                <a:latin typeface="Arial" charset="0"/>
                <a:cs typeface="Arial" charset="0"/>
              </a:rPr>
              <a:t>A Material Threat is analogous </a:t>
            </a:r>
            <a:r>
              <a:rPr lang="en-US" sz="2000" dirty="0" smtClean="0">
                <a:latin typeface="Arial" charset="0"/>
                <a:cs typeface="Arial" charset="0"/>
              </a:rPr>
              <a:t>with </a:t>
            </a:r>
            <a:r>
              <a:rPr lang="en-US" sz="2000" i="1" dirty="0">
                <a:latin typeface="Arial" charset="0"/>
                <a:cs typeface="Arial" charset="0"/>
              </a:rPr>
              <a:t>“obvious threat” </a:t>
            </a:r>
            <a:r>
              <a:rPr lang="en-US" sz="2000" dirty="0">
                <a:latin typeface="Arial" charset="0"/>
                <a:cs typeface="Arial" charset="0"/>
              </a:rPr>
              <a:t>and “</a:t>
            </a:r>
            <a:r>
              <a:rPr lang="en-US" sz="2000" i="1" dirty="0">
                <a:latin typeface="Arial" charset="0"/>
                <a:cs typeface="Arial" charset="0"/>
              </a:rPr>
              <a:t>smoking gun“ </a:t>
            </a:r>
            <a:r>
              <a:rPr lang="en-US" sz="2000" dirty="0" smtClean="0">
                <a:latin typeface="Arial" charset="0"/>
                <a:cs typeface="Arial" charset="0"/>
              </a:rPr>
              <a:t>concept</a:t>
            </a:r>
          </a:p>
          <a:p>
            <a:pPr>
              <a:buSzPct val="115000"/>
              <a:buFont typeface="Wingdings" pitchFamily="2" charset="2"/>
              <a:buChar char="ü"/>
            </a:pPr>
            <a:r>
              <a:rPr lang="en-US" sz="2000" dirty="0" smtClean="0">
                <a:solidFill>
                  <a:prstClr val="black"/>
                </a:solidFill>
                <a:latin typeface="Arial" charset="0"/>
                <a:cs typeface="Arial" charset="0"/>
              </a:rPr>
              <a:t>A </a:t>
            </a:r>
            <a:r>
              <a:rPr lang="en-US" sz="2000" dirty="0">
                <a:solidFill>
                  <a:prstClr val="black"/>
                </a:solidFill>
                <a:latin typeface="Arial" charset="0"/>
                <a:cs typeface="Arial" charset="0"/>
              </a:rPr>
              <a:t>Material Threat is a </a:t>
            </a:r>
            <a:r>
              <a:rPr lang="en-US" sz="2000" dirty="0" smtClean="0">
                <a:solidFill>
                  <a:prstClr val="black"/>
                </a:solidFill>
                <a:latin typeface="Arial" charset="0"/>
                <a:cs typeface="Arial" charset="0"/>
              </a:rPr>
              <a:t>hazardous </a:t>
            </a:r>
            <a:r>
              <a:rPr lang="en-US" sz="2000" dirty="0">
                <a:solidFill>
                  <a:prstClr val="black"/>
                </a:solidFill>
                <a:latin typeface="Arial" charset="0"/>
                <a:cs typeface="Arial" charset="0"/>
              </a:rPr>
              <a:t>condition that would be </a:t>
            </a:r>
            <a:r>
              <a:rPr lang="en-US" sz="2000" dirty="0" smtClean="0">
                <a:solidFill>
                  <a:prstClr val="black"/>
                </a:solidFill>
                <a:latin typeface="Arial" charset="0"/>
                <a:cs typeface="Arial" charset="0"/>
              </a:rPr>
              <a:t>delineated </a:t>
            </a:r>
            <a:r>
              <a:rPr lang="en-US" sz="2000" dirty="0">
                <a:solidFill>
                  <a:prstClr val="black"/>
                </a:solidFill>
                <a:latin typeface="Arial" charset="0"/>
                <a:cs typeface="Arial" charset="0"/>
              </a:rPr>
              <a:t>as a </a:t>
            </a:r>
            <a:r>
              <a:rPr lang="en-US" sz="2000" dirty="0" smtClean="0">
                <a:solidFill>
                  <a:prstClr val="black"/>
                </a:solidFill>
                <a:latin typeface="Arial" charset="0"/>
                <a:cs typeface="Arial" charset="0"/>
              </a:rPr>
              <a:t>REC </a:t>
            </a:r>
            <a:r>
              <a:rPr lang="en-US" sz="2000" dirty="0">
                <a:solidFill>
                  <a:prstClr val="black"/>
                </a:solidFill>
                <a:latin typeface="Arial" charset="0"/>
                <a:cs typeface="Arial" charset="0"/>
              </a:rPr>
              <a:t>in a Phase </a:t>
            </a:r>
            <a:r>
              <a:rPr lang="en-US" sz="2000" dirty="0" smtClean="0">
                <a:solidFill>
                  <a:prstClr val="black"/>
                </a:solidFill>
                <a:latin typeface="Arial" charset="0"/>
                <a:cs typeface="Arial" charset="0"/>
              </a:rPr>
              <a:t>I</a:t>
            </a:r>
            <a:endParaRPr lang="en-US" sz="2000" dirty="0">
              <a:latin typeface="Arial" charset="0"/>
              <a:cs typeface="Arial" charset="0"/>
            </a:endParaRPr>
          </a:p>
          <a:p>
            <a:pPr>
              <a:buSzPct val="115000"/>
            </a:pPr>
            <a:endParaRPr lang="en-US" sz="2000" dirty="0">
              <a:latin typeface="Arial" charset="0"/>
              <a:cs typeface="Arial" charset="0"/>
            </a:endParaRPr>
          </a:p>
          <a:p>
            <a:endParaRPr lang="en-US" dirty="0">
              <a:latin typeface="Arial" charset="0"/>
              <a:cs typeface="Arial" charset="0"/>
            </a:endParaRPr>
          </a:p>
        </p:txBody>
      </p:sp>
      <p:pic>
        <p:nvPicPr>
          <p:cNvPr id="155652" name="Picture 2" descr="http://rds.yahoo.com/_ylt=A0PDoS8SYxtOUkcA_kOjzbkF/SIG=12j93601u/EXP=1310446482/**http%3a/farm3.static.flickr.com/2362/2528472954_93e5a0f18d_z.jpg"/>
          <p:cNvPicPr>
            <a:picLocks noGrp="1" noChangeAspect="1" noChangeArrowheads="1"/>
          </p:cNvPicPr>
          <p:nvPr>
            <p:ph sz="half" idx="2"/>
          </p:nvPr>
        </p:nvPicPr>
        <p:blipFill>
          <a:blip r:embed="rId4" cstate="print"/>
          <a:srcRect/>
          <a:stretch>
            <a:fillRect/>
          </a:stretch>
        </p:blipFill>
        <p:spPr>
          <a:xfrm>
            <a:off x="6096000" y="2514600"/>
            <a:ext cx="2857956" cy="2514600"/>
          </a:xfrm>
        </p:spPr>
      </p:pic>
      <p:sp>
        <p:nvSpPr>
          <p:cNvPr id="5" name="Slide Number Placeholder 4"/>
          <p:cNvSpPr>
            <a:spLocks noGrp="1"/>
          </p:cNvSpPr>
          <p:nvPr>
            <p:ph type="sldNum" sz="quarter" idx="12"/>
          </p:nvPr>
        </p:nvSpPr>
        <p:spPr/>
        <p:txBody>
          <a:bodyPr/>
          <a:lstStyle/>
          <a:p>
            <a:pPr>
              <a:defRPr/>
            </a:pPr>
            <a:fld id="{20EEA4C8-D995-4EA1-AFA7-65516C985078}" type="slidenum">
              <a:rPr lang="en-US" smtClean="0"/>
              <a:pPr>
                <a:defRPr/>
              </a:pPr>
              <a:t>34</a:t>
            </a:fld>
            <a:endParaRPr lang="en-US" dirty="0"/>
          </a:p>
        </p:txBody>
      </p:sp>
    </p:spTree>
    <p:extLst>
      <p:ext uri="{BB962C8B-B14F-4D97-AF65-F5344CB8AC3E}">
        <p14:creationId xmlns:p14="http://schemas.microsoft.com/office/powerpoint/2010/main" val="21408906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8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315200" cy="1295400"/>
          </a:xfrm>
        </p:spPr>
        <p:txBody>
          <a:bodyPr>
            <a:normAutofit/>
          </a:bodyPr>
          <a:lstStyle/>
          <a:p>
            <a:r>
              <a:rPr lang="en-US" sz="3200" dirty="0" smtClean="0">
                <a:solidFill>
                  <a:schemeClr val="tx1"/>
                </a:solidFill>
                <a:latin typeface="Arial" panose="020B0604020202020204" pitchFamily="34" charset="0"/>
                <a:cs typeface="Arial" panose="020B0604020202020204" pitchFamily="34" charset="0"/>
              </a:rPr>
              <a:t>The Site Reconnaissance checklist</a:t>
            </a:r>
            <a:endParaRPr lang="en-US" sz="3200" dirty="0">
              <a:solidFill>
                <a:schemeClr val="tx1"/>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209800"/>
            <a:ext cx="8594124" cy="391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19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178177" name="Title 1"/>
          <p:cNvSpPr>
            <a:spLocks noGrp="1"/>
          </p:cNvSpPr>
          <p:nvPr>
            <p:ph type="title"/>
          </p:nvPr>
        </p:nvSpPr>
        <p:spPr>
          <a:xfrm>
            <a:off x="228600" y="0"/>
            <a:ext cx="8915400" cy="1066800"/>
          </a:xfrm>
        </p:spPr>
        <p:txBody>
          <a:bodyPr>
            <a:normAutofit/>
          </a:bodyPr>
          <a:lstStyle/>
          <a:p>
            <a:r>
              <a:rPr lang="en-US" sz="2600" dirty="0" smtClean="0">
                <a:latin typeface="Arial" charset="0"/>
                <a:cs typeface="Arial" charset="0"/>
              </a:rPr>
              <a:t>   Scrutinize State </a:t>
            </a:r>
            <a:r>
              <a:rPr lang="en-US" sz="2600" dirty="0">
                <a:latin typeface="Arial" charset="0"/>
                <a:cs typeface="Arial" charset="0"/>
              </a:rPr>
              <a:t>and </a:t>
            </a:r>
            <a:r>
              <a:rPr lang="en-US" sz="2600" dirty="0" smtClean="0">
                <a:latin typeface="Arial" charset="0"/>
                <a:cs typeface="Arial" charset="0"/>
              </a:rPr>
              <a:t>Federal data-bases for HW sites  </a:t>
            </a:r>
            <a:r>
              <a:rPr lang="en-US" sz="2600" dirty="0">
                <a:latin typeface="Arial" charset="0"/>
                <a:cs typeface="Arial" charset="0"/>
              </a:rPr>
              <a:t/>
            </a:r>
            <a:br>
              <a:rPr lang="en-US" sz="2600" dirty="0">
                <a:latin typeface="Arial" charset="0"/>
                <a:cs typeface="Arial" charset="0"/>
              </a:rPr>
            </a:br>
            <a:endParaRPr lang="en-US" sz="2400" dirty="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25790906-BC00-48A1-BB4A-0718B03F2A59}" type="slidenum">
              <a:rPr lang="en-US" smtClean="0"/>
              <a:pPr>
                <a:defRPr/>
              </a:pPr>
              <a:t>36</a:t>
            </a:fld>
            <a:endParaRPr lang="en-US"/>
          </a:p>
        </p:txBody>
      </p:sp>
      <p:pic>
        <p:nvPicPr>
          <p:cNvPr id="178179" name="Picture 4"/>
          <p:cNvPicPr>
            <a:picLocks noGrp="1" noChangeAspect="1" noChangeArrowheads="1"/>
          </p:cNvPicPr>
          <p:nvPr>
            <p:ph sz="quarter" idx="1"/>
          </p:nvPr>
        </p:nvPicPr>
        <p:blipFill>
          <a:blip r:embed="rId4" cstate="print"/>
          <a:srcRect/>
          <a:stretch>
            <a:fillRect/>
          </a:stretch>
        </p:blipFill>
        <p:spPr>
          <a:xfrm>
            <a:off x="1" y="990600"/>
            <a:ext cx="4064078" cy="5867400"/>
          </a:xfrm>
        </p:spPr>
      </p:pic>
      <p:pic>
        <p:nvPicPr>
          <p:cNvPr id="178180" name="Picture 5"/>
          <p:cNvPicPr>
            <a:picLocks noChangeAspect="1" noChangeArrowheads="1"/>
          </p:cNvPicPr>
          <p:nvPr/>
        </p:nvPicPr>
        <p:blipFill>
          <a:blip r:embed="rId5" cstate="print"/>
          <a:srcRect/>
          <a:stretch>
            <a:fillRect/>
          </a:stretch>
        </p:blipFill>
        <p:spPr bwMode="auto">
          <a:xfrm>
            <a:off x="4064065" y="990600"/>
            <a:ext cx="4175649" cy="5867400"/>
          </a:xfrm>
          <a:prstGeom prst="rect">
            <a:avLst/>
          </a:prstGeom>
          <a:noFill/>
          <a:ln w="9525">
            <a:noFill/>
            <a:miter lim="800000"/>
            <a:headEnd/>
            <a:tailEnd/>
          </a:ln>
        </p:spPr>
      </p:pic>
    </p:spTree>
    <p:extLst>
      <p:ext uri="{BB962C8B-B14F-4D97-AF65-F5344CB8AC3E}">
        <p14:creationId xmlns:p14="http://schemas.microsoft.com/office/powerpoint/2010/main" val="409335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0"/>
            <a:ext cx="8991600" cy="1524000"/>
          </a:xfrm>
        </p:spPr>
        <p:txBody>
          <a:bodyPr>
            <a:noAutofit/>
          </a:bodyPr>
          <a:lstStyle/>
          <a:p>
            <a:r>
              <a:rPr lang="en-US" sz="2800" dirty="0" smtClean="0">
                <a:latin typeface="Arial" panose="020B0604020202020204" pitchFamily="34" charset="0"/>
                <a:cs typeface="Arial" panose="020B0604020202020204" pitchFamily="34" charset="0"/>
              </a:rPr>
              <a:t>Perform a search of HW sites for your project site and neighboring properties via NEPAssist or other on-line mapping systems</a:t>
            </a:r>
            <a:endParaRPr lang="en-US" sz="2800" dirty="0">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CB11FA29-D544-4F39-8615-A5803B585608}" type="datetime1">
              <a:rPr lang="en-US" smtClean="0">
                <a:solidFill>
                  <a:prstClr val="black">
                    <a:tint val="75000"/>
                  </a:prstClr>
                </a:solidFill>
              </a:rPr>
              <a:t>2/11/2016</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BBA0F3-8260-450D-BB25-31EAB8D06219}" type="slidenum">
              <a:rPr lang="en-US" smtClean="0">
                <a:solidFill>
                  <a:prstClr val="black">
                    <a:tint val="75000"/>
                  </a:prstClr>
                </a:solidFill>
              </a:rPr>
              <a:pPr/>
              <a:t>37</a:t>
            </a:fld>
            <a:endParaRPr lang="en-US">
              <a:solidFill>
                <a:prstClr val="black">
                  <a:tint val="75000"/>
                </a:prstClr>
              </a:solidFill>
            </a:endParaRPr>
          </a:p>
        </p:txBody>
      </p:sp>
      <p:pic>
        <p:nvPicPr>
          <p:cNvPr id="3074" name="Picture 2" descr="\\Nnjnnfp001\users1\H18821\My Pictures\10000000000.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5562600" cy="50275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8763000" cy="522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277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184321" name="Title 1"/>
          <p:cNvSpPr>
            <a:spLocks noGrp="1"/>
          </p:cNvSpPr>
          <p:nvPr>
            <p:ph type="title"/>
          </p:nvPr>
        </p:nvSpPr>
        <p:spPr>
          <a:xfrm>
            <a:off x="685800" y="111126"/>
            <a:ext cx="7772400" cy="777874"/>
          </a:xfrm>
        </p:spPr>
        <p:txBody>
          <a:bodyPr>
            <a:noAutofit/>
          </a:bodyPr>
          <a:lstStyle/>
          <a:p>
            <a:pPr algn="ctr"/>
            <a:r>
              <a:rPr lang="en-US" sz="3400" dirty="0" smtClean="0">
                <a:solidFill>
                  <a:srgbClr val="FF0000"/>
                </a:solidFill>
                <a:latin typeface="Arial" panose="020B0604020202020204" pitchFamily="34" charset="0"/>
                <a:cs typeface="Arial" panose="020B0604020202020204" pitchFamily="34" charset="0"/>
              </a:rPr>
              <a:t>2014 Superfund sites</a:t>
            </a:r>
            <a:endParaRPr lang="en-US" sz="34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668FEE3E-6B8A-4587-A928-A0A3DA534987}" type="slidenum">
              <a:rPr lang="en-US" smtClean="0"/>
              <a:pPr>
                <a:defRPr/>
              </a:pPr>
              <a:t>38</a:t>
            </a:fld>
            <a:endParaRPr lang="en-US"/>
          </a:p>
        </p:txBody>
      </p:sp>
      <p:sp>
        <p:nvSpPr>
          <p:cNvPr id="184322" name="Content Placeholder 2"/>
          <p:cNvSpPr>
            <a:spLocks noGrp="1"/>
          </p:cNvSpPr>
          <p:nvPr>
            <p:ph sz="quarter" idx="1"/>
          </p:nvPr>
        </p:nvSpPr>
        <p:spPr/>
        <p:txBody>
          <a:bodyPr/>
          <a:lstStyle/>
          <a:p>
            <a:endParaRPr lang="en-US" smtClean="0"/>
          </a:p>
        </p:txBody>
      </p:sp>
      <p:pic>
        <p:nvPicPr>
          <p:cNvPr id="184324" name="Picture 2"/>
          <p:cNvPicPr>
            <a:picLocks noChangeAspect="1" noChangeArrowheads="1"/>
          </p:cNvPicPr>
          <p:nvPr/>
        </p:nvPicPr>
        <p:blipFill>
          <a:blip r:embed="rId4" cstate="print"/>
          <a:srcRect/>
          <a:stretch>
            <a:fillRect/>
          </a:stretch>
        </p:blipFill>
        <p:spPr bwMode="auto">
          <a:xfrm>
            <a:off x="0" y="1143000"/>
            <a:ext cx="9144000" cy="5715000"/>
          </a:xfrm>
          <a:prstGeom prst="rect">
            <a:avLst/>
          </a:prstGeom>
          <a:noFill/>
          <a:ln w="9525">
            <a:noFill/>
            <a:miter lim="800000"/>
            <a:headEnd/>
            <a:tailEnd/>
          </a:ln>
        </p:spPr>
      </p:pic>
    </p:spTree>
    <p:extLst>
      <p:ext uri="{BB962C8B-B14F-4D97-AF65-F5344CB8AC3E}">
        <p14:creationId xmlns:p14="http://schemas.microsoft.com/office/powerpoint/2010/main" val="180008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956"/>
            <a:ext cx="8229600" cy="895639"/>
          </a:xfrm>
        </p:spPr>
        <p:txBody>
          <a:bodyPr>
            <a:normAutofit/>
          </a:bodyPr>
          <a:lstStyle/>
          <a:p>
            <a:r>
              <a:rPr lang="en-US" sz="4200" b="1" dirty="0">
                <a:solidFill>
                  <a:schemeClr val="tx2">
                    <a:lumMod val="75000"/>
                  </a:schemeClr>
                </a:solidFill>
                <a:latin typeface="Arial" pitchFamily="34" charset="0"/>
                <a:cs typeface="Arial" pitchFamily="34" charset="0"/>
              </a:rPr>
              <a:t>The Fundamentals of a Phase I</a:t>
            </a:r>
          </a:p>
        </p:txBody>
      </p:sp>
      <p:sp>
        <p:nvSpPr>
          <p:cNvPr id="4" name="Slide Number Placeholder 3"/>
          <p:cNvSpPr>
            <a:spLocks noGrp="1"/>
          </p:cNvSpPr>
          <p:nvPr>
            <p:ph type="sldNum" sz="quarter" idx="12"/>
          </p:nvPr>
        </p:nvSpPr>
        <p:spPr/>
        <p:txBody>
          <a:bodyPr/>
          <a:lstStyle/>
          <a:p>
            <a:pPr>
              <a:defRPr/>
            </a:pPr>
            <a:fld id="{114CE789-227C-475E-A3B8-73EFC239109D}" type="slidenum">
              <a:rPr lang="en-US" smtClean="0"/>
              <a:pPr>
                <a:defRPr/>
              </a:pPr>
              <a:t>39</a:t>
            </a:fld>
            <a:endParaRPr lang="en-US"/>
          </a:p>
        </p:txBody>
      </p:sp>
      <p:sp>
        <p:nvSpPr>
          <p:cNvPr id="3" name="Content Placeholder 2"/>
          <p:cNvSpPr>
            <a:spLocks noGrp="1"/>
          </p:cNvSpPr>
          <p:nvPr>
            <p:ph sz="quarter" idx="1"/>
          </p:nvPr>
        </p:nvSpPr>
        <p:spPr/>
        <p:txBody>
          <a:bodyPr/>
          <a:lstStyle/>
          <a:p>
            <a:endParaRPr lang="en-US"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 y="1351818"/>
            <a:ext cx="9143999" cy="550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089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219200"/>
          </a:xfrm>
        </p:spPr>
        <p:txBody>
          <a:bodyPr>
            <a:normAutofit/>
          </a:bodyPr>
          <a:lstStyle/>
          <a:p>
            <a:r>
              <a:rPr lang="en-US" sz="4800" dirty="0" smtClean="0">
                <a:latin typeface="LilyUPC" panose="020B0604020202020204" pitchFamily="34" charset="-34"/>
                <a:cs typeface="LilyUPC" panose="020B0604020202020204" pitchFamily="34" charset="-34"/>
              </a:rPr>
              <a:t>The various types of Environmental Reviews </a:t>
            </a:r>
            <a:endParaRPr lang="en-US" sz="4800" dirty="0">
              <a:latin typeface="LilyUPC" panose="020B0604020202020204" pitchFamily="34" charset="-34"/>
              <a:cs typeface="LilyUPC" panose="020B0604020202020204" pitchFamily="34" charset="-34"/>
            </a:endParaRPr>
          </a:p>
        </p:txBody>
      </p:sp>
      <p:pic>
        <p:nvPicPr>
          <p:cNvPr id="3074" name="Picture 2" descr="\\Nnjnnfp001\users1\H18821\My Pictures\aaaaaaaaaaaaaaaaaaaaaaaaaaaaaaaa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814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21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053F3FC-4D48-4748-936D-C027A8200A24}" type="slidenum">
              <a:rPr lang="en-US"/>
              <a:pPr>
                <a:defRPr/>
              </a:pPr>
              <a:t>40</a:t>
            </a:fld>
            <a:endParaRPr lang="en-US"/>
          </a:p>
        </p:txBody>
      </p:sp>
      <p:sp>
        <p:nvSpPr>
          <p:cNvPr id="147459" name="Rectangle 3"/>
          <p:cNvSpPr>
            <a:spLocks noGrp="1" noChangeArrowheads="1"/>
          </p:cNvSpPr>
          <p:nvPr>
            <p:ph sz="quarter" idx="1"/>
          </p:nvPr>
        </p:nvSpPr>
        <p:spPr>
          <a:xfrm>
            <a:off x="0" y="914401"/>
            <a:ext cx="9144000" cy="5638800"/>
          </a:xfrm>
        </p:spPr>
        <p:txBody>
          <a:bodyPr/>
          <a:lstStyle/>
          <a:p>
            <a:pPr lvl="1" algn="just" eaLnBrk="1" hangingPunct="1">
              <a:lnSpc>
                <a:spcPct val="90000"/>
              </a:lnSpc>
              <a:buFontTx/>
              <a:buNone/>
            </a:pPr>
            <a:endParaRPr lang="en-US" sz="1700" i="1" dirty="0">
              <a:latin typeface="Arial" charset="0"/>
              <a:cs typeface="Arial" charset="0"/>
            </a:endParaRPr>
          </a:p>
          <a:p>
            <a:pPr lvl="1" algn="just" eaLnBrk="1" hangingPunct="1">
              <a:lnSpc>
                <a:spcPct val="90000"/>
              </a:lnSpc>
              <a:buFontTx/>
              <a:buNone/>
            </a:pPr>
            <a:r>
              <a:rPr lang="en-US" sz="2600" u="sng" dirty="0">
                <a:latin typeface="Arial Narrow" panose="020B0606020202030204" pitchFamily="34" charset="0"/>
                <a:cs typeface="Arial" charset="0"/>
              </a:rPr>
              <a:t>What is a Phase I Report?</a:t>
            </a:r>
          </a:p>
          <a:p>
            <a:pPr lvl="1" algn="just" eaLnBrk="1" hangingPunct="1">
              <a:lnSpc>
                <a:spcPct val="90000"/>
              </a:lnSpc>
              <a:buFontTx/>
              <a:buNone/>
            </a:pPr>
            <a:endParaRPr lang="en-US" sz="2600" u="sng" dirty="0">
              <a:latin typeface="Arial Narrow" panose="020B0606020202030204" pitchFamily="34" charset="0"/>
              <a:cs typeface="Arial" charset="0"/>
            </a:endParaRPr>
          </a:p>
          <a:p>
            <a:pPr lvl="1">
              <a:lnSpc>
                <a:spcPct val="90000"/>
              </a:lnSpc>
              <a:buFont typeface="Wingdings" pitchFamily="2" charset="2"/>
              <a:buChar char="Ø"/>
            </a:pPr>
            <a:r>
              <a:rPr lang="en-US" sz="2600" dirty="0">
                <a:latin typeface="Arial Narrow" panose="020B0606020202030204" pitchFamily="34" charset="0"/>
                <a:cs typeface="Arial" charset="0"/>
              </a:rPr>
              <a:t> </a:t>
            </a:r>
            <a:r>
              <a:rPr lang="en-US" sz="2600" dirty="0" smtClean="0">
                <a:latin typeface="Arial Narrow" panose="020B0606020202030204" pitchFamily="34" charset="0"/>
                <a:cs typeface="Arial" charset="0"/>
              </a:rPr>
              <a:t>An investigative, non-intrusive study of </a:t>
            </a:r>
            <a:r>
              <a:rPr lang="en-US" sz="2600" dirty="0">
                <a:latin typeface="Arial Narrow" panose="020B0606020202030204" pitchFamily="34" charset="0"/>
                <a:cs typeface="Arial" charset="0"/>
              </a:rPr>
              <a:t>your subject property </a:t>
            </a:r>
            <a:r>
              <a:rPr lang="en-US" sz="2600" dirty="0" smtClean="0">
                <a:latin typeface="Arial Narrow" panose="020B0606020202030204" pitchFamily="34" charset="0"/>
                <a:cs typeface="Arial" charset="0"/>
              </a:rPr>
              <a:t>and nearby properties to determine the presence or likely presence of toxics or hazardous materials </a:t>
            </a:r>
          </a:p>
          <a:p>
            <a:pPr lvl="1">
              <a:lnSpc>
                <a:spcPct val="90000"/>
              </a:lnSpc>
              <a:buFont typeface="Wingdings" pitchFamily="2" charset="2"/>
              <a:buChar char="Ø"/>
            </a:pPr>
            <a:r>
              <a:rPr lang="en-US" sz="2600" dirty="0">
                <a:latin typeface="Arial Narrow" panose="020B0606020202030204" pitchFamily="34" charset="0"/>
                <a:cs typeface="Arial" charset="0"/>
              </a:rPr>
              <a:t> </a:t>
            </a:r>
            <a:r>
              <a:rPr lang="en-US" sz="2600" dirty="0" smtClean="0">
                <a:latin typeface="Arial Narrow" panose="020B0606020202030204" pitchFamily="34" charset="0"/>
                <a:cs typeface="Arial" charset="0"/>
              </a:rPr>
              <a:t>A Phase I can satisfy § 58.5 (i) (2) requirements and replace the screening process for toxic properties </a:t>
            </a:r>
          </a:p>
          <a:p>
            <a:pPr lvl="1">
              <a:lnSpc>
                <a:spcPct val="90000"/>
              </a:lnSpc>
              <a:buFont typeface="Wingdings" pitchFamily="2" charset="2"/>
              <a:buChar char="Ø"/>
            </a:pPr>
            <a:endParaRPr lang="en-US" sz="2600" dirty="0">
              <a:latin typeface="Arial Narrow" panose="020B0606020202030204" pitchFamily="34" charset="0"/>
              <a:cs typeface="Arial" charset="0"/>
            </a:endParaRPr>
          </a:p>
          <a:p>
            <a:pPr lvl="1" algn="just" eaLnBrk="1" hangingPunct="1">
              <a:lnSpc>
                <a:spcPct val="90000"/>
              </a:lnSpc>
              <a:buFontTx/>
              <a:buNone/>
            </a:pPr>
            <a:r>
              <a:rPr lang="en-US" sz="2600" u="sng" dirty="0">
                <a:latin typeface="Arial Narrow" panose="020B0606020202030204" pitchFamily="34" charset="0"/>
                <a:cs typeface="Arial" charset="0"/>
              </a:rPr>
              <a:t>What does a Phase I investigate?</a:t>
            </a:r>
          </a:p>
          <a:p>
            <a:pPr lvl="1" algn="just" eaLnBrk="1" hangingPunct="1">
              <a:lnSpc>
                <a:spcPct val="90000"/>
              </a:lnSpc>
              <a:buFontTx/>
              <a:buNone/>
            </a:pPr>
            <a:endParaRPr lang="en-US" sz="2600" u="sng" dirty="0">
              <a:latin typeface="Arial Narrow" panose="020B0606020202030204" pitchFamily="34" charset="0"/>
              <a:cs typeface="Arial" charset="0"/>
            </a:endParaRPr>
          </a:p>
          <a:p>
            <a:pPr lvl="1" algn="just" eaLnBrk="1" hangingPunct="1">
              <a:lnSpc>
                <a:spcPct val="90000"/>
              </a:lnSpc>
              <a:buFont typeface="Wingdings" pitchFamily="2" charset="2"/>
              <a:buChar char="Ø"/>
            </a:pPr>
            <a:r>
              <a:rPr lang="en-US" sz="2600" dirty="0">
                <a:latin typeface="Arial Narrow" panose="020B0606020202030204" pitchFamily="34" charset="0"/>
                <a:cs typeface="Arial" charset="0"/>
              </a:rPr>
              <a:t> The </a:t>
            </a:r>
            <a:r>
              <a:rPr lang="en-US" sz="2600" dirty="0" smtClean="0">
                <a:latin typeface="Arial Narrow" panose="020B0606020202030204" pitchFamily="34" charset="0"/>
                <a:cs typeface="Arial" charset="0"/>
              </a:rPr>
              <a:t>condition </a:t>
            </a:r>
            <a:r>
              <a:rPr lang="en-US" sz="2600" dirty="0">
                <a:latin typeface="Arial Narrow" panose="020B0606020202030204" pitchFamily="34" charset="0"/>
                <a:cs typeface="Arial" charset="0"/>
              </a:rPr>
              <a:t>of your </a:t>
            </a:r>
            <a:r>
              <a:rPr lang="en-US" sz="2600" dirty="0" smtClean="0">
                <a:latin typeface="Arial Narrow" panose="020B0606020202030204" pitchFamily="34" charset="0"/>
                <a:cs typeface="Arial" charset="0"/>
              </a:rPr>
              <a:t>site and adjoining properties</a:t>
            </a:r>
          </a:p>
          <a:p>
            <a:pPr lvl="1" algn="just" eaLnBrk="1" hangingPunct="1">
              <a:lnSpc>
                <a:spcPct val="90000"/>
              </a:lnSpc>
              <a:buFont typeface="Wingdings" pitchFamily="2" charset="2"/>
              <a:buChar char="Ø"/>
            </a:pPr>
            <a:r>
              <a:rPr lang="en-US" sz="2600" dirty="0">
                <a:latin typeface="Arial Narrow" panose="020B0606020202030204" pitchFamily="34" charset="0"/>
                <a:cs typeface="Arial" charset="0"/>
              </a:rPr>
              <a:t> </a:t>
            </a:r>
            <a:r>
              <a:rPr lang="en-US" sz="2600" dirty="0" smtClean="0">
                <a:latin typeface="Arial Narrow" panose="020B0606020202030204" pitchFamily="34" charset="0"/>
                <a:cs typeface="Arial" charset="0"/>
              </a:rPr>
              <a:t>Serious conditions are recorded as a REC Finding</a:t>
            </a:r>
            <a:endParaRPr lang="en-US" sz="2600" dirty="0">
              <a:latin typeface="Arial Narrow" panose="020B0606020202030204" pitchFamily="34" charset="0"/>
              <a:cs typeface="Arial" charset="0"/>
            </a:endParaRPr>
          </a:p>
          <a:p>
            <a:pPr lvl="1" algn="just" eaLnBrk="1" hangingPunct="1">
              <a:lnSpc>
                <a:spcPct val="90000"/>
              </a:lnSpc>
              <a:buFontTx/>
              <a:buNone/>
            </a:pPr>
            <a:endParaRPr lang="en-US" dirty="0">
              <a:latin typeface="Arial" charset="0"/>
              <a:cs typeface="Arial" charset="0"/>
            </a:endParaRPr>
          </a:p>
          <a:p>
            <a:pPr lvl="1" algn="just" eaLnBrk="1" hangingPunct="1">
              <a:lnSpc>
                <a:spcPct val="90000"/>
              </a:lnSpc>
              <a:buFont typeface="Courier New" pitchFamily="49" charset="0"/>
              <a:buChar char="o"/>
            </a:pPr>
            <a:endParaRPr lang="en-US" sz="1700" dirty="0">
              <a:latin typeface="Arial" charset="0"/>
              <a:cs typeface="Arial" charset="0"/>
            </a:endParaRPr>
          </a:p>
          <a:p>
            <a:pPr eaLnBrk="1" hangingPunct="1">
              <a:lnSpc>
                <a:spcPct val="90000"/>
              </a:lnSpc>
            </a:pPr>
            <a:endParaRPr lang="en-US" dirty="0">
              <a:latin typeface="Arial" charset="0"/>
              <a:cs typeface="Arial" charset="0"/>
            </a:endParaRPr>
          </a:p>
          <a:p>
            <a:pPr lvl="1" eaLnBrk="1" hangingPunct="1">
              <a:lnSpc>
                <a:spcPct val="90000"/>
              </a:lnSpc>
              <a:buClr>
                <a:schemeClr val="tx1"/>
              </a:buClr>
              <a:buFontTx/>
              <a:buChar char="•"/>
            </a:pPr>
            <a:endParaRPr lang="en-US" dirty="0">
              <a:latin typeface="Arial" charset="0"/>
              <a:cs typeface="Arial" charset="0"/>
            </a:endParaRPr>
          </a:p>
        </p:txBody>
      </p:sp>
    </p:spTree>
    <p:extLst>
      <p:ext uri="{BB962C8B-B14F-4D97-AF65-F5344CB8AC3E}">
        <p14:creationId xmlns:p14="http://schemas.microsoft.com/office/powerpoint/2010/main" val="236032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1249359"/>
          </a:xfrm>
        </p:spPr>
        <p:txBody>
          <a:bodyPr>
            <a:normAutofit/>
          </a:bodyPr>
          <a:lstStyle/>
          <a:p>
            <a:pPr algn="ctr"/>
            <a:r>
              <a:rPr lang="en-US" sz="3200" dirty="0" smtClean="0">
                <a:latin typeface="Arial" pitchFamily="34" charset="0"/>
                <a:cs typeface="Arial" pitchFamily="34" charset="0"/>
              </a:rPr>
              <a:t>Likely Phase </a:t>
            </a:r>
            <a:r>
              <a:rPr lang="en-US" sz="3200" dirty="0">
                <a:latin typeface="Arial" pitchFamily="34" charset="0"/>
                <a:cs typeface="Arial" pitchFamily="34" charset="0"/>
              </a:rPr>
              <a:t>I Exemptions</a:t>
            </a:r>
          </a:p>
        </p:txBody>
      </p:sp>
      <p:sp>
        <p:nvSpPr>
          <p:cNvPr id="4" name="Slide Number Placeholder 3"/>
          <p:cNvSpPr>
            <a:spLocks noGrp="1"/>
          </p:cNvSpPr>
          <p:nvPr>
            <p:ph type="sldNum" sz="quarter" idx="12"/>
          </p:nvPr>
        </p:nvSpPr>
        <p:spPr/>
        <p:txBody>
          <a:bodyPr/>
          <a:lstStyle/>
          <a:p>
            <a:pPr>
              <a:defRPr/>
            </a:pPr>
            <a:fld id="{114CE789-227C-475E-A3B8-73EFC239109D}" type="slidenum">
              <a:rPr lang="en-US" smtClean="0">
                <a:solidFill>
                  <a:prstClr val="black">
                    <a:tint val="75000"/>
                  </a:prstClr>
                </a:solidFill>
              </a:rPr>
              <a:pPr>
                <a:defRPr/>
              </a:pPr>
              <a:t>41</a:t>
            </a:fld>
            <a:endParaRPr lang="en-US">
              <a:solidFill>
                <a:prstClr val="black">
                  <a:tint val="75000"/>
                </a:prstClr>
              </a:solidFill>
            </a:endParaRPr>
          </a:p>
        </p:txBody>
      </p:sp>
      <p:sp>
        <p:nvSpPr>
          <p:cNvPr id="3" name="Content Placeholder 2"/>
          <p:cNvSpPr>
            <a:spLocks noGrp="1"/>
          </p:cNvSpPr>
          <p:nvPr>
            <p:ph sz="quarter" idx="1"/>
          </p:nvPr>
        </p:nvSpPr>
        <p:spPr>
          <a:xfrm>
            <a:off x="152401" y="2110228"/>
            <a:ext cx="8991608" cy="4016009"/>
          </a:xfrm>
        </p:spPr>
        <p:txBody>
          <a:bodyPr>
            <a:normAutofit/>
          </a:bodyPr>
          <a:lstStyle/>
          <a:p>
            <a:pPr>
              <a:buFont typeface="Wingdings" pitchFamily="2" charset="2"/>
              <a:buChar char="Ø"/>
            </a:pPr>
            <a:r>
              <a:rPr lang="en-US" sz="2300" dirty="0">
                <a:latin typeface="Arial Narrow" panose="020B0606020202030204" pitchFamily="34" charset="0"/>
                <a:cs typeface="Arial" pitchFamily="34" charset="0"/>
              </a:rPr>
              <a:t>When acquiring residential </a:t>
            </a:r>
            <a:r>
              <a:rPr lang="en-US" sz="2300" dirty="0" smtClean="0">
                <a:latin typeface="Arial Narrow" panose="020B0606020202030204" pitchFamily="34" charset="0"/>
                <a:cs typeface="Arial" pitchFamily="34" charset="0"/>
              </a:rPr>
              <a:t>property, </a:t>
            </a:r>
            <a:r>
              <a:rPr lang="en-US" sz="2300" dirty="0">
                <a:latin typeface="Arial Narrow" panose="020B0606020202030204" pitchFamily="34" charset="0"/>
                <a:cs typeface="Arial" pitchFamily="34" charset="0"/>
              </a:rPr>
              <a:t>unless otherwise advised </a:t>
            </a:r>
            <a:r>
              <a:rPr lang="en-US" sz="2300" dirty="0" smtClean="0">
                <a:latin typeface="Arial Narrow" panose="020B0606020202030204" pitchFamily="34" charset="0"/>
                <a:cs typeface="Arial" pitchFamily="34" charset="0"/>
              </a:rPr>
              <a:t>during </a:t>
            </a:r>
            <a:r>
              <a:rPr lang="en-US" sz="2300" dirty="0">
                <a:latin typeface="Arial Narrow" panose="020B0606020202030204" pitchFamily="34" charset="0"/>
                <a:cs typeface="Arial" pitchFamily="34" charset="0"/>
              </a:rPr>
              <a:t>your transaction screening process for </a:t>
            </a:r>
            <a:r>
              <a:rPr lang="en-US" sz="2300" dirty="0" smtClean="0">
                <a:latin typeface="Arial Narrow" panose="020B0606020202030204" pitchFamily="34" charset="0"/>
                <a:cs typeface="Arial" pitchFamily="34" charset="0"/>
              </a:rPr>
              <a:t>toxics</a:t>
            </a:r>
            <a:endParaRPr lang="en-US" sz="2300" dirty="0">
              <a:latin typeface="Arial Narrow" panose="020B0606020202030204" pitchFamily="34" charset="0"/>
              <a:cs typeface="Arial" pitchFamily="34" charset="0"/>
            </a:endParaRPr>
          </a:p>
          <a:p>
            <a:pPr>
              <a:buFont typeface="Wingdings" pitchFamily="2" charset="2"/>
              <a:buChar char="Ø"/>
            </a:pPr>
            <a:endParaRPr lang="en-US" sz="2300" dirty="0">
              <a:latin typeface="Arial Narrow" panose="020B0606020202030204" pitchFamily="34" charset="0"/>
              <a:cs typeface="Arial" pitchFamily="34" charset="0"/>
            </a:endParaRPr>
          </a:p>
          <a:p>
            <a:pPr lvl="0">
              <a:buFont typeface="Wingdings" pitchFamily="2" charset="2"/>
              <a:buChar char="Ø"/>
            </a:pPr>
            <a:r>
              <a:rPr lang="en-US" sz="2300" dirty="0">
                <a:solidFill>
                  <a:prstClr val="black"/>
                </a:solidFill>
                <a:latin typeface="Arial Narrow" panose="020B0606020202030204" pitchFamily="34" charset="0"/>
                <a:cs typeface="Arial" pitchFamily="34" charset="0"/>
              </a:rPr>
              <a:t>When rehabilitating </a:t>
            </a:r>
            <a:r>
              <a:rPr lang="en-US" sz="2300" dirty="0" smtClean="0">
                <a:solidFill>
                  <a:prstClr val="black"/>
                </a:solidFill>
                <a:latin typeface="Arial Narrow" panose="020B0606020202030204" pitchFamily="34" charset="0"/>
                <a:cs typeface="Arial" pitchFamily="34" charset="0"/>
              </a:rPr>
              <a:t>SF or </a:t>
            </a:r>
            <a:r>
              <a:rPr lang="en-US" sz="2300" dirty="0">
                <a:solidFill>
                  <a:prstClr val="black"/>
                </a:solidFill>
                <a:latin typeface="Arial Narrow" panose="020B0606020202030204" pitchFamily="34" charset="0"/>
                <a:cs typeface="Arial" pitchFamily="34" charset="0"/>
              </a:rPr>
              <a:t>MF </a:t>
            </a:r>
            <a:r>
              <a:rPr lang="en-US" sz="2300" dirty="0" smtClean="0">
                <a:solidFill>
                  <a:prstClr val="black"/>
                </a:solidFill>
                <a:latin typeface="Arial Narrow" panose="020B0606020202030204" pitchFamily="34" charset="0"/>
                <a:cs typeface="Arial" pitchFamily="34" charset="0"/>
              </a:rPr>
              <a:t>structures, </a:t>
            </a:r>
            <a:r>
              <a:rPr lang="en-US" sz="2300" dirty="0">
                <a:solidFill>
                  <a:prstClr val="black"/>
                </a:solidFill>
                <a:latin typeface="Arial Narrow" panose="020B0606020202030204" pitchFamily="34" charset="0"/>
                <a:cs typeface="Arial" pitchFamily="34" charset="0"/>
              </a:rPr>
              <a:t>unless otherwise advised </a:t>
            </a:r>
            <a:r>
              <a:rPr lang="en-US" sz="2300" dirty="0" smtClean="0">
                <a:solidFill>
                  <a:prstClr val="black"/>
                </a:solidFill>
                <a:latin typeface="Arial Narrow" panose="020B0606020202030204" pitchFamily="34" charset="0"/>
                <a:cs typeface="Arial" pitchFamily="34" charset="0"/>
              </a:rPr>
              <a:t>during </a:t>
            </a:r>
            <a:r>
              <a:rPr lang="en-US" sz="2300" dirty="0">
                <a:solidFill>
                  <a:prstClr val="black"/>
                </a:solidFill>
                <a:latin typeface="Arial Narrow" panose="020B0606020202030204" pitchFamily="34" charset="0"/>
                <a:cs typeface="Arial" pitchFamily="34" charset="0"/>
              </a:rPr>
              <a:t>your transaction screening process for toxic properties</a:t>
            </a:r>
            <a:endParaRPr lang="en-US" sz="2300" dirty="0">
              <a:solidFill>
                <a:prstClr val="black"/>
              </a:solidFill>
              <a:latin typeface="Arial Narrow" panose="020B0606020202030204" pitchFamily="34" charset="0"/>
            </a:endParaRPr>
          </a:p>
          <a:p>
            <a:pPr>
              <a:buFont typeface="Wingdings" pitchFamily="2" charset="2"/>
              <a:buChar char="Ø"/>
            </a:pPr>
            <a:endParaRPr lang="en-US" sz="2300" dirty="0">
              <a:latin typeface="Arial Narrow" panose="020B0606020202030204" pitchFamily="34" charset="0"/>
              <a:cs typeface="Arial" pitchFamily="34" charset="0"/>
            </a:endParaRPr>
          </a:p>
          <a:p>
            <a:pPr>
              <a:buFont typeface="Wingdings" pitchFamily="2" charset="2"/>
              <a:buChar char="Ø"/>
            </a:pPr>
            <a:r>
              <a:rPr lang="en-US" sz="2300" dirty="0" smtClean="0">
                <a:latin typeface="Arial Narrow" panose="020B0606020202030204" pitchFamily="34" charset="0"/>
                <a:cs typeface="Arial" pitchFamily="34" charset="0"/>
              </a:rPr>
              <a:t>For </a:t>
            </a:r>
            <a:r>
              <a:rPr lang="en-US" sz="2300" dirty="0">
                <a:latin typeface="Arial Narrow" panose="020B0606020202030204" pitchFamily="34" charset="0"/>
                <a:cs typeface="Arial" pitchFamily="34" charset="0"/>
              </a:rPr>
              <a:t>all </a:t>
            </a:r>
            <a:r>
              <a:rPr lang="en-US" sz="2300" dirty="0" smtClean="0">
                <a:latin typeface="Arial Narrow" panose="020B0606020202030204" pitchFamily="34" charset="0"/>
                <a:cs typeface="Arial" pitchFamily="34" charset="0"/>
              </a:rPr>
              <a:t>Exempt level and CENST activities  </a:t>
            </a:r>
            <a:endParaRPr lang="en-US" sz="2300" dirty="0">
              <a:latin typeface="Arial Narrow" panose="020B0606020202030204" pitchFamily="34" charset="0"/>
              <a:cs typeface="Arial" pitchFamily="34" charset="0"/>
            </a:endParaRPr>
          </a:p>
          <a:p>
            <a:pPr>
              <a:buFont typeface="Wingdings" pitchFamily="2" charset="2"/>
              <a:buChar char="Ø"/>
            </a:pPr>
            <a:endParaRPr lang="en-US" sz="2300" dirty="0">
              <a:latin typeface="Arial" pitchFamily="34" charset="0"/>
              <a:cs typeface="Arial" pitchFamily="34" charset="0"/>
            </a:endParaRPr>
          </a:p>
        </p:txBody>
      </p:sp>
    </p:spTree>
    <p:extLst>
      <p:ext uri="{BB962C8B-B14F-4D97-AF65-F5344CB8AC3E}">
        <p14:creationId xmlns:p14="http://schemas.microsoft.com/office/powerpoint/2010/main" val="191711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284673" name="Title 1"/>
          <p:cNvSpPr>
            <a:spLocks noGrp="1"/>
          </p:cNvSpPr>
          <p:nvPr>
            <p:ph type="title"/>
          </p:nvPr>
        </p:nvSpPr>
        <p:spPr>
          <a:xfrm>
            <a:off x="0" y="77"/>
            <a:ext cx="9144000" cy="1252828"/>
          </a:xfrm>
        </p:spPr>
        <p:txBody>
          <a:bodyPr>
            <a:normAutofit/>
          </a:bodyPr>
          <a:lstStyle/>
          <a:p>
            <a:pPr algn="ctr"/>
            <a:r>
              <a:rPr lang="en-US" sz="2600" dirty="0" smtClean="0">
                <a:latin typeface="Arial" charset="0"/>
                <a:cs typeface="Arial" charset="0"/>
              </a:rPr>
              <a:t>Toxic black mold is addressed </a:t>
            </a:r>
            <a:r>
              <a:rPr lang="en-US" sz="2600" dirty="0">
                <a:latin typeface="Arial" charset="0"/>
                <a:cs typeface="Arial" charset="0"/>
              </a:rPr>
              <a:t>under HUD’s Sec 8 Voucher program, OHHLHC policies and indirectly under </a:t>
            </a:r>
            <a:r>
              <a:rPr lang="nn-NO" sz="2600" dirty="0" smtClean="0">
                <a:latin typeface="Arial" charset="0"/>
                <a:cs typeface="Arial" charset="0"/>
              </a:rPr>
              <a:t>§ 58.5 (i) (2)  </a:t>
            </a:r>
            <a:r>
              <a:rPr lang="en-US" sz="2600" dirty="0" smtClean="0">
                <a:latin typeface="Arial" charset="0"/>
                <a:cs typeface="Arial" charset="0"/>
              </a:rPr>
              <a:t> </a:t>
            </a:r>
            <a:endParaRPr lang="en-US" sz="2600" dirty="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C6F60F77-FE68-4810-ABED-E9A53DADD511}" type="slidenum">
              <a:rPr lang="en-US" smtClean="0"/>
              <a:pPr>
                <a:defRPr/>
              </a:pPr>
              <a:t>42</a:t>
            </a:fld>
            <a:endParaRPr lang="en-US"/>
          </a:p>
        </p:txBody>
      </p:sp>
      <p:pic>
        <p:nvPicPr>
          <p:cNvPr id="3" name="Content Placeholder 2"/>
          <p:cNvPicPr>
            <a:picLocks noGrp="1" noChangeAspect="1"/>
          </p:cNvPicPr>
          <p:nvPr>
            <p:ph sz="quarter" idx="1"/>
          </p:nvPr>
        </p:nvPicPr>
        <p:blipFill>
          <a:blip r:embed="rId4"/>
          <a:stretch>
            <a:fillRect/>
          </a:stretch>
        </p:blipFill>
        <p:spPr>
          <a:xfrm>
            <a:off x="938751" y="1448098"/>
            <a:ext cx="7724604" cy="4572000"/>
          </a:xfrm>
          <a:prstGeom prst="rect">
            <a:avLst/>
          </a:prstGeom>
        </p:spPr>
      </p:pic>
    </p:spTree>
    <p:extLst>
      <p:ext uri="{BB962C8B-B14F-4D97-AF65-F5344CB8AC3E}">
        <p14:creationId xmlns:p14="http://schemas.microsoft.com/office/powerpoint/2010/main" val="29192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130"/>
            <a:ext cx="7772400" cy="1087973"/>
          </a:xfrm>
        </p:spPr>
        <p:txBody>
          <a:bodyPr>
            <a:normAutofit/>
          </a:bodyPr>
          <a:lstStyle/>
          <a:p>
            <a:pPr algn="ctr" eaLnBrk="1" hangingPunct="1"/>
            <a:r>
              <a:rPr lang="en-US" sz="3800" dirty="0">
                <a:latin typeface="Arial" charset="0"/>
                <a:cs typeface="Arial" charset="0"/>
              </a:rPr>
              <a:t>Radon</a:t>
            </a:r>
          </a:p>
        </p:txBody>
      </p:sp>
      <p:sp>
        <p:nvSpPr>
          <p:cNvPr id="5" name="Slide Number Placeholder 5"/>
          <p:cNvSpPr>
            <a:spLocks noGrp="1"/>
          </p:cNvSpPr>
          <p:nvPr>
            <p:ph type="sldNum" sz="quarter" idx="12"/>
          </p:nvPr>
        </p:nvSpPr>
        <p:spPr/>
        <p:txBody>
          <a:bodyPr/>
          <a:lstStyle/>
          <a:p>
            <a:pPr>
              <a:defRPr/>
            </a:pPr>
            <a:fld id="{28D4EC4B-3E71-4A36-902B-D00F030D4D5A}" type="slidenum">
              <a:rPr lang="en-US"/>
              <a:pPr>
                <a:defRPr/>
              </a:pPr>
              <a:t>43</a:t>
            </a:fld>
            <a:endParaRPr lang="en-US"/>
          </a:p>
        </p:txBody>
      </p:sp>
      <p:sp>
        <p:nvSpPr>
          <p:cNvPr id="299011" name="Rectangle 3"/>
          <p:cNvSpPr>
            <a:spLocks noGrp="1" noChangeArrowheads="1"/>
          </p:cNvSpPr>
          <p:nvPr>
            <p:ph sz="quarter" idx="1"/>
          </p:nvPr>
        </p:nvSpPr>
        <p:spPr/>
        <p:txBody>
          <a:bodyPr/>
          <a:lstStyle/>
          <a:p>
            <a:pPr eaLnBrk="1" hangingPunct="1"/>
            <a:endParaRPr lang="en-US" smtClean="0"/>
          </a:p>
        </p:txBody>
      </p:sp>
      <p:pic>
        <p:nvPicPr>
          <p:cNvPr id="299012" name="Picture 7" descr="radonillustration"/>
          <p:cNvPicPr>
            <a:picLocks noChangeAspect="1" noChangeArrowheads="1"/>
          </p:cNvPicPr>
          <p:nvPr/>
        </p:nvPicPr>
        <p:blipFill>
          <a:blip r:embed="rId4" cstate="print"/>
          <a:srcRect/>
          <a:stretch>
            <a:fillRect/>
          </a:stretch>
        </p:blipFill>
        <p:spPr bwMode="auto">
          <a:xfrm>
            <a:off x="0" y="1285883"/>
            <a:ext cx="9144000" cy="5572125"/>
          </a:xfrm>
          <a:prstGeom prst="rect">
            <a:avLst/>
          </a:prstGeom>
          <a:noFill/>
          <a:ln w="9525">
            <a:noFill/>
            <a:miter lim="800000"/>
            <a:headEnd/>
            <a:tailEnd/>
          </a:ln>
        </p:spPr>
      </p:pic>
    </p:spTree>
    <p:extLst>
      <p:ext uri="{BB962C8B-B14F-4D97-AF65-F5344CB8AC3E}">
        <p14:creationId xmlns:p14="http://schemas.microsoft.com/office/powerpoint/2010/main" val="1479503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83"/>
            <a:ext cx="8229600" cy="714375"/>
          </a:xfrm>
        </p:spPr>
        <p:txBody>
          <a:bodyPr>
            <a:normAutofit/>
          </a:bodyPr>
          <a:lstStyle/>
          <a:p>
            <a:pPr algn="ctr"/>
            <a:r>
              <a:rPr lang="en-US" sz="3400" dirty="0" smtClean="0">
                <a:latin typeface="Arial" pitchFamily="34" charset="0"/>
                <a:cs typeface="Arial" pitchFamily="34" charset="0"/>
              </a:rPr>
              <a:t>EPA Map of Radon </a:t>
            </a:r>
            <a:r>
              <a:rPr lang="en-US" sz="3400" dirty="0">
                <a:latin typeface="Arial" pitchFamily="34" charset="0"/>
                <a:cs typeface="Arial" pitchFamily="34" charset="0"/>
              </a:rPr>
              <a:t>Zones for </a:t>
            </a:r>
            <a:r>
              <a:rPr lang="en-US" sz="3400" dirty="0" smtClean="0">
                <a:latin typeface="Arial" pitchFamily="34" charset="0"/>
                <a:cs typeface="Arial" pitchFamily="34" charset="0"/>
              </a:rPr>
              <a:t>WI</a:t>
            </a:r>
            <a:endParaRPr lang="en-US" sz="3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114CE789-227C-475E-A3B8-73EFC239109D}" type="slidenum">
              <a:rPr lang="en-US" smtClean="0"/>
              <a:pPr>
                <a:defRPr/>
              </a:pPr>
              <a:t>44</a:t>
            </a:fld>
            <a:endParaRPr 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286" y="1000188"/>
            <a:ext cx="3483429"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57249"/>
            <a:ext cx="5943599" cy="5786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50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10400" cy="1219200"/>
          </a:xfrm>
        </p:spPr>
        <p:txBody>
          <a:bodyPr>
            <a:normAutofit/>
          </a:bodyPr>
          <a:lstStyle/>
          <a:p>
            <a:pPr algn="ctr"/>
            <a:r>
              <a:rPr lang="en-US" sz="3200" dirty="0" smtClean="0">
                <a:solidFill>
                  <a:schemeClr val="tx1"/>
                </a:solidFill>
                <a:latin typeface="Arial" panose="020B0604020202020204" pitchFamily="34" charset="0"/>
                <a:cs typeface="Arial" panose="020B0604020202020204" pitchFamily="34" charset="0"/>
              </a:rPr>
              <a:t>24 CFR Part 55: </a:t>
            </a:r>
            <a:br>
              <a:rPr lang="en-US" sz="3200" dirty="0" smtClean="0">
                <a:solidFill>
                  <a:schemeClr val="tx1"/>
                </a:solidFill>
                <a:latin typeface="Arial" panose="020B0604020202020204" pitchFamily="34" charset="0"/>
                <a:cs typeface="Arial" panose="020B0604020202020204" pitchFamily="34" charset="0"/>
              </a:rPr>
            </a:br>
            <a:r>
              <a:rPr lang="en-US" sz="3200" dirty="0" smtClean="0">
                <a:solidFill>
                  <a:schemeClr val="tx1"/>
                </a:solidFill>
                <a:latin typeface="Arial" panose="020B0604020202020204" pitchFamily="34" charset="0"/>
                <a:cs typeface="Arial" panose="020B0604020202020204" pitchFamily="34" charset="0"/>
              </a:rPr>
              <a:t>Floodplain Management </a:t>
            </a:r>
            <a:endParaRPr lang="en-US" sz="32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0" y="1371600"/>
            <a:ext cx="9144000" cy="5181600"/>
          </a:xfrm>
        </p:spPr>
        <p:txBody>
          <a:bodyPr>
            <a:normAutofit/>
          </a:bodyPr>
          <a:lstStyle/>
          <a:p>
            <a:pPr marL="0" indent="0">
              <a:buNone/>
            </a:pPr>
            <a:r>
              <a:rPr lang="en-US" dirty="0" smtClean="0">
                <a:latin typeface="Arial" panose="020B0604020202020204" pitchFamily="34" charset="0"/>
                <a:cs typeface="Arial" panose="020B0604020202020204" pitchFamily="34" charset="0"/>
              </a:rPr>
              <a:t>Basic definitions and policies:</a:t>
            </a:r>
          </a:p>
          <a:p>
            <a:endParaRPr lang="en-US" sz="20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smtClean="0">
                <a:latin typeface="Arial" panose="020B0604020202020204" pitchFamily="34" charset="0"/>
                <a:cs typeface="Arial" panose="020B0604020202020204" pitchFamily="34" charset="0"/>
              </a:rPr>
              <a:t>100 year floodplains or SFHAs are land masses as identified on a FIRM by FEMA where there is a 1% chance or greater of flooding in any given year</a:t>
            </a:r>
          </a:p>
          <a:p>
            <a:pPr lvl="0">
              <a:buClr>
                <a:srgbClr val="FE8637"/>
              </a:buClr>
              <a:buFont typeface="Wingdings" panose="05000000000000000000" pitchFamily="2" charset="2"/>
              <a:buChar char="Ø"/>
            </a:pPr>
            <a:r>
              <a:rPr lang="en-US" sz="2000" dirty="0" smtClean="0">
                <a:latin typeface="Arial" panose="020B0604020202020204" pitchFamily="34" charset="0"/>
                <a:cs typeface="Arial" panose="020B0604020202020204" pitchFamily="34" charset="0"/>
              </a:rPr>
              <a:t>HUD discourages the development of projects in a floodplain that puts occupants and HUD funded properties at risk</a:t>
            </a:r>
          </a:p>
          <a:p>
            <a:pPr lvl="0">
              <a:buClr>
                <a:srgbClr val="FE8637"/>
              </a:buClr>
              <a:buFont typeface="Wingdings" panose="05000000000000000000" pitchFamily="2" charset="2"/>
              <a:buChar char="Ø"/>
            </a:pPr>
            <a:r>
              <a:rPr lang="en-US" sz="2000" dirty="0" smtClean="0">
                <a:solidFill>
                  <a:prstClr val="black"/>
                </a:solidFill>
                <a:latin typeface="Arial" panose="020B0604020202020204" pitchFamily="34" charset="0"/>
                <a:cs typeface="Arial" panose="020B0604020202020204" pitchFamily="34" charset="0"/>
              </a:rPr>
              <a:t>HUD </a:t>
            </a:r>
            <a:r>
              <a:rPr lang="en-US" sz="2000" dirty="0">
                <a:solidFill>
                  <a:prstClr val="black"/>
                </a:solidFill>
                <a:latin typeface="Arial" panose="020B0604020202020204" pitchFamily="34" charset="0"/>
                <a:cs typeface="Arial" panose="020B0604020202020204" pitchFamily="34" charset="0"/>
              </a:rPr>
              <a:t>will reject any project located in </a:t>
            </a:r>
            <a:r>
              <a:rPr lang="en-US" sz="2000" dirty="0" smtClean="0">
                <a:solidFill>
                  <a:prstClr val="black"/>
                </a:solidFill>
                <a:latin typeface="Arial" panose="020B0604020202020204" pitchFamily="34" charset="0"/>
                <a:cs typeface="Arial" panose="020B0604020202020204" pitchFamily="34" charset="0"/>
              </a:rPr>
              <a:t>Floodway </a:t>
            </a:r>
            <a:r>
              <a:rPr lang="en-US" sz="2000" dirty="0">
                <a:solidFill>
                  <a:prstClr val="black"/>
                </a:solidFill>
                <a:latin typeface="Arial" panose="020B0604020202020204" pitchFamily="34" charset="0"/>
                <a:cs typeface="Arial" panose="020B0604020202020204" pitchFamily="34" charset="0"/>
              </a:rPr>
              <a:t>or Coastal High Hazard Area</a:t>
            </a:r>
          </a:p>
          <a:p>
            <a:pPr>
              <a:buFont typeface="Wingdings" panose="05000000000000000000" pitchFamily="2" charset="2"/>
              <a:buChar char="Ø"/>
            </a:pPr>
            <a:r>
              <a:rPr lang="en-US" sz="2000" dirty="0" smtClean="0">
                <a:solidFill>
                  <a:prstClr val="black"/>
                </a:solidFill>
                <a:latin typeface="Arial" panose="020B0604020202020204" pitchFamily="34" charset="0"/>
                <a:cs typeface="Arial" panose="020B0604020202020204" pitchFamily="34" charset="0"/>
              </a:rPr>
              <a:t>5 or more housing units</a:t>
            </a:r>
            <a:r>
              <a:rPr lang="en-US" sz="2000" dirty="0">
                <a:solidFill>
                  <a:prstClr val="black"/>
                </a:solidFill>
                <a:latin typeface="Arial" panose="020B0604020202020204" pitchFamily="34" charset="0"/>
                <a:cs typeface="Arial" panose="020B0604020202020204" pitchFamily="34" charset="0"/>
              </a:rPr>
              <a:t>: Analyze project to determine if there are alternatives to locating project in </a:t>
            </a:r>
            <a:r>
              <a:rPr lang="en-US" sz="2000" dirty="0" smtClean="0">
                <a:solidFill>
                  <a:prstClr val="black"/>
                </a:solidFill>
                <a:latin typeface="Arial" panose="020B0604020202020204" pitchFamily="34" charset="0"/>
                <a:cs typeface="Arial" panose="020B0604020202020204" pitchFamily="34" charset="0"/>
              </a:rPr>
              <a:t>the floodplain </a:t>
            </a:r>
            <a:r>
              <a:rPr lang="en-US" sz="2000" dirty="0">
                <a:solidFill>
                  <a:prstClr val="black"/>
                </a:solidFill>
                <a:latin typeface="Arial" panose="020B0604020202020204" pitchFamily="34" charset="0"/>
                <a:cs typeface="Arial" panose="020B0604020202020204" pitchFamily="34" charset="0"/>
              </a:rPr>
              <a:t>using </a:t>
            </a:r>
            <a:r>
              <a:rPr lang="en-US" sz="2000" dirty="0" smtClean="0">
                <a:solidFill>
                  <a:prstClr val="black"/>
                </a:solidFill>
                <a:latin typeface="Arial" panose="020B0604020202020204" pitchFamily="34" charset="0"/>
                <a:cs typeface="Arial" panose="020B0604020202020204" pitchFamily="34" charset="0"/>
              </a:rPr>
              <a:t>an </a:t>
            </a:r>
            <a:r>
              <a:rPr lang="en-US" sz="2000" b="1" i="1" dirty="0" smtClean="0">
                <a:solidFill>
                  <a:prstClr val="black"/>
                </a:solidFill>
                <a:latin typeface="Arial" panose="020B0604020202020204" pitchFamily="34" charset="0"/>
                <a:cs typeface="Arial" panose="020B0604020202020204" pitchFamily="34" charset="0"/>
              </a:rPr>
              <a:t>8 </a:t>
            </a:r>
            <a:r>
              <a:rPr lang="en-US" sz="2000" b="1" i="1" dirty="0">
                <a:solidFill>
                  <a:prstClr val="black"/>
                </a:solidFill>
                <a:latin typeface="Arial" panose="020B0604020202020204" pitchFamily="34" charset="0"/>
                <a:cs typeface="Arial" panose="020B0604020202020204" pitchFamily="34" charset="0"/>
              </a:rPr>
              <a:t>Step </a:t>
            </a:r>
            <a:r>
              <a:rPr lang="en-US" sz="2000" b="1" i="1" dirty="0" smtClean="0">
                <a:solidFill>
                  <a:prstClr val="black"/>
                </a:solidFill>
                <a:latin typeface="Arial" panose="020B0604020202020204" pitchFamily="34" charset="0"/>
                <a:cs typeface="Arial" panose="020B0604020202020204" pitchFamily="34" charset="0"/>
              </a:rPr>
              <a:t>evaluation process * </a:t>
            </a:r>
            <a:r>
              <a:rPr lang="en-US" sz="2000" dirty="0" smtClean="0">
                <a:solidFill>
                  <a:prstClr val="black"/>
                </a:solidFill>
                <a:latin typeface="Arial" panose="020B0604020202020204" pitchFamily="34" charset="0"/>
                <a:cs typeface="Arial" panose="020B0604020202020204" pitchFamily="34" charset="0"/>
              </a:rPr>
              <a:t>per</a:t>
            </a:r>
            <a:r>
              <a:rPr lang="en-US" sz="2000" b="1" i="1" dirty="0" smtClean="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 55.20</a:t>
            </a:r>
          </a:p>
          <a:p>
            <a:pPr lvl="0">
              <a:buClr>
                <a:srgbClr val="FE8637"/>
              </a:buClr>
              <a:buFont typeface="Wingdings" panose="05000000000000000000" pitchFamily="2" charset="2"/>
              <a:buChar char="Ø"/>
            </a:pPr>
            <a:r>
              <a:rPr lang="en-US" sz="2000" dirty="0" smtClean="0">
                <a:solidFill>
                  <a:prstClr val="black"/>
                </a:solidFill>
                <a:latin typeface="Arial" panose="020B0604020202020204" pitchFamily="34" charset="0"/>
                <a:cs typeface="Arial" panose="020B0604020202020204" pitchFamily="34" charset="0"/>
              </a:rPr>
              <a:t>Where </a:t>
            </a:r>
            <a:r>
              <a:rPr lang="en-US" sz="2000" dirty="0">
                <a:solidFill>
                  <a:prstClr val="black"/>
                </a:solidFill>
                <a:latin typeface="Arial" panose="020B0604020202020204" pitchFamily="34" charset="0"/>
                <a:cs typeface="Arial" panose="020B0604020202020204" pitchFamily="34" charset="0"/>
              </a:rPr>
              <a:t>a community is participating in the National Flood Insurance Program, National Flood Insurance must be obtained and maintained by the </a:t>
            </a:r>
            <a:r>
              <a:rPr lang="en-US" sz="2000" dirty="0" smtClean="0">
                <a:solidFill>
                  <a:prstClr val="black"/>
                </a:solidFill>
                <a:latin typeface="Arial" panose="020B0604020202020204" pitchFamily="34" charset="0"/>
                <a:cs typeface="Arial" panose="020B0604020202020204" pitchFamily="34" charset="0"/>
              </a:rPr>
              <a:t>HUD client </a:t>
            </a:r>
            <a:r>
              <a:rPr lang="en-US" sz="2000" dirty="0">
                <a:solidFill>
                  <a:prstClr val="black"/>
                </a:solidFill>
                <a:latin typeface="Arial" panose="020B0604020202020204" pitchFamily="34" charset="0"/>
                <a:cs typeface="Arial" panose="020B0604020202020204" pitchFamily="34" charset="0"/>
              </a:rPr>
              <a:t>for acquisition, new construction and rehabilitation activities if the property is within a 100 year </a:t>
            </a:r>
            <a:r>
              <a:rPr lang="en-US" sz="2000" dirty="0" smtClean="0">
                <a:solidFill>
                  <a:prstClr val="black"/>
                </a:solidFill>
                <a:latin typeface="Arial" panose="020B0604020202020204" pitchFamily="34" charset="0"/>
                <a:cs typeface="Arial" panose="020B0604020202020204" pitchFamily="34" charset="0"/>
              </a:rPr>
              <a:t>floodplain per § 58.6 (a)</a:t>
            </a:r>
            <a:endParaRPr lang="en-US" sz="2000" dirty="0">
              <a:solidFill>
                <a:prstClr val="black"/>
              </a:solidFill>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000" dirty="0" smtClean="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687755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alphaModFix amt="19000"/>
            <a:lum/>
          </a:blip>
          <a:srcRect/>
          <a:tile tx="0" ty="0" sx="100000" sy="100000" flip="none" algn="tl"/>
        </a:blipFill>
        <a:effectLst/>
      </p:bgPr>
    </p:bg>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a:xfrm>
            <a:off x="306394" y="152400"/>
            <a:ext cx="9066213" cy="1143000"/>
          </a:xfrm>
          <a:noFill/>
          <a:ln/>
          <a:effectLst>
            <a:outerShdw dist="13470" dir="2700000" algn="ctr" rotWithShape="0">
              <a:schemeClr val="bg2"/>
            </a:outerShdw>
          </a:effectLst>
        </p:spPr>
        <p:txBody>
          <a:bodyPr>
            <a:normAutofit/>
          </a:bodyPr>
          <a:lstStyle/>
          <a:p>
            <a:r>
              <a:rPr lang="en-US" sz="3200" dirty="0" smtClean="0">
                <a:solidFill>
                  <a:schemeClr val="tx1"/>
                </a:solidFill>
                <a:latin typeface="Arial" panose="020B0604020202020204" pitchFamily="34" charset="0"/>
                <a:cs typeface="Arial" panose="020B0604020202020204" pitchFamily="34" charset="0"/>
              </a:rPr>
              <a:t>How to identify a floodplain </a:t>
            </a:r>
            <a:endParaRPr lang="en-US" sz="3200" dirty="0">
              <a:solidFill>
                <a:schemeClr val="tx1"/>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0" y="6492955"/>
            <a:ext cx="381000" cy="365125"/>
          </a:xfrm>
          <a:prstGeom prst="rect">
            <a:avLst/>
          </a:prstGeom>
        </p:spPr>
        <p:txBody>
          <a:bodyPr lIns="90784" tIns="45395" rIns="90784" bIns="45395"/>
          <a:lstStyle/>
          <a:p>
            <a:pPr>
              <a:defRPr/>
            </a:pPr>
            <a:fld id="{E431CE53-EDDC-42C6-8584-62302CB06799}" type="slidenum">
              <a:rPr lang="en-US" sz="1200">
                <a:solidFill>
                  <a:prstClr val="white">
                    <a:lumMod val="65000"/>
                  </a:prstClr>
                </a:solidFill>
              </a:rPr>
              <a:pPr>
                <a:defRPr/>
              </a:pPr>
              <a:t>46</a:t>
            </a:fld>
            <a:endParaRPr lang="en-US" sz="1200" dirty="0">
              <a:solidFill>
                <a:prstClr val="white">
                  <a:lumMod val="65000"/>
                </a:prstClr>
              </a:solidFill>
            </a:endParaRPr>
          </a:p>
        </p:txBody>
      </p:sp>
      <p:sp>
        <p:nvSpPr>
          <p:cNvPr id="6" name="Content Placeholder 2"/>
          <p:cNvSpPr txBox="1">
            <a:spLocks/>
          </p:cNvSpPr>
          <p:nvPr/>
        </p:nvSpPr>
        <p:spPr>
          <a:xfrm>
            <a:off x="381000" y="1600200"/>
            <a:ext cx="8763000" cy="4191000"/>
          </a:xfrm>
          <a:prstGeom prst="rect">
            <a:avLst/>
          </a:prstGeom>
        </p:spPr>
        <p:txBody>
          <a:bodyPr vert="horz" lIns="90784" tIns="45395" rIns="90784" bIns="45395">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Clr>
                <a:schemeClr val="accent2">
                  <a:lumMod val="50000"/>
                </a:schemeClr>
              </a:buClr>
              <a:buFont typeface="Wingdings" panose="05000000000000000000" pitchFamily="2" charset="2"/>
              <a:buChar char="Ø"/>
            </a:pPr>
            <a:r>
              <a:rPr lang="en-US" dirty="0" smtClean="0">
                <a:solidFill>
                  <a:prstClr val="black"/>
                </a:solidFill>
                <a:latin typeface="Arial" panose="020B0604020202020204" pitchFamily="34" charset="0"/>
                <a:cs typeface="Arial" panose="020B0604020202020204" pitchFamily="34" charset="0"/>
              </a:rPr>
              <a:t>Defer to a FEMA FIRM or DFIRM Firmette map, or other sources such as: NEPAssist or NWI inventory maps</a:t>
            </a:r>
          </a:p>
          <a:p>
            <a:pPr>
              <a:buClr>
                <a:schemeClr val="accent2">
                  <a:lumMod val="50000"/>
                </a:schemeClr>
              </a:buClr>
              <a:buFont typeface="Wingdings" panose="05000000000000000000" pitchFamily="2" charset="2"/>
              <a:buChar char="Ø"/>
            </a:pPr>
            <a:r>
              <a:rPr lang="en-US" dirty="0" smtClean="0">
                <a:solidFill>
                  <a:prstClr val="black"/>
                </a:solidFill>
                <a:latin typeface="Arial" panose="020B0604020202020204" pitchFamily="34" charset="0"/>
                <a:cs typeface="Arial" panose="020B0604020202020204" pitchFamily="34" charset="0"/>
              </a:rPr>
              <a:t>Sample floodplain notices are found on HUD Exchange, under “Manage a Program” then “Environmental Review”</a:t>
            </a:r>
          </a:p>
        </p:txBody>
      </p:sp>
    </p:spTree>
    <p:extLst>
      <p:ext uri="{BB962C8B-B14F-4D97-AF65-F5344CB8AC3E}">
        <p14:creationId xmlns:p14="http://schemas.microsoft.com/office/powerpoint/2010/main" val="15553943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4000" dirty="0" smtClean="0"/>
              <a:t>Example of a DFIRM</a:t>
            </a:r>
            <a:endParaRPr lang="en-US" sz="4000" dirty="0"/>
          </a:p>
        </p:txBody>
      </p:sp>
      <p:pic>
        <p:nvPicPr>
          <p:cNvPr id="4" name="Picture 3" descr="DFIRM Washington County.jpg"/>
          <p:cNvPicPr>
            <a:picLocks noChangeAspect="1"/>
          </p:cNvPicPr>
          <p:nvPr/>
        </p:nvPicPr>
        <p:blipFill>
          <a:blip r:embed="rId3" cstate="print"/>
          <a:stretch>
            <a:fillRect/>
          </a:stretch>
        </p:blipFill>
        <p:spPr>
          <a:xfrm>
            <a:off x="1295400" y="1588655"/>
            <a:ext cx="6553200" cy="4964545"/>
          </a:xfrm>
          <a:prstGeom prst="rect">
            <a:avLst/>
          </a:prstGeom>
        </p:spPr>
      </p:pic>
      <p:sp>
        <p:nvSpPr>
          <p:cNvPr id="3" name="Slide Number Placeholder 2"/>
          <p:cNvSpPr>
            <a:spLocks noGrp="1"/>
          </p:cNvSpPr>
          <p:nvPr>
            <p:ph type="sldNum" sz="quarter" idx="12"/>
          </p:nvPr>
        </p:nvSpPr>
        <p:spPr/>
        <p:txBody>
          <a:bodyPr/>
          <a:lstStyle/>
          <a:p>
            <a:fld id="{F9D9DFD7-F5DA-4EE2-A308-03E52B06062C}" type="slidenum">
              <a:rPr lang="en-US" smtClean="0">
                <a:solidFill>
                  <a:srgbClr val="534949"/>
                </a:solidFill>
              </a:rPr>
              <a:pPr/>
              <a:t>47</a:t>
            </a:fld>
            <a:endParaRPr lang="en-US" dirty="0">
              <a:solidFill>
                <a:srgbClr val="534949"/>
              </a:solidFill>
            </a:endParaRPr>
          </a:p>
        </p:txBody>
      </p:sp>
    </p:spTree>
    <p:extLst>
      <p:ext uri="{BB962C8B-B14F-4D97-AF65-F5344CB8AC3E}">
        <p14:creationId xmlns:p14="http://schemas.microsoft.com/office/powerpoint/2010/main" val="249387089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477000"/>
            <a:ext cx="2667000" cy="53340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784" tIns="45395" rIns="90784" bIns="45395" rtlCol="0" anchor="ctr"/>
          <a:lstStyle/>
          <a:p>
            <a:pPr algn="ctr"/>
            <a:endParaRPr lang="en-US"/>
          </a:p>
        </p:txBody>
      </p:sp>
      <p:sp>
        <p:nvSpPr>
          <p:cNvPr id="6" name="Rectangle 5"/>
          <p:cNvSpPr/>
          <p:nvPr/>
        </p:nvSpPr>
        <p:spPr>
          <a:xfrm>
            <a:off x="6934200" y="3429000"/>
            <a:ext cx="1905000" cy="53340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784" tIns="45395" rIns="90784" bIns="45395" rtlCol="0" anchor="ctr"/>
          <a:lstStyle/>
          <a:p>
            <a:pPr algn="ctr"/>
            <a:endParaRPr lang="en-US"/>
          </a:p>
        </p:txBody>
      </p:sp>
      <p:sp>
        <p:nvSpPr>
          <p:cNvPr id="7" name="Title 1"/>
          <p:cNvSpPr txBox="1">
            <a:spLocks/>
          </p:cNvSpPr>
          <p:nvPr/>
        </p:nvSpPr>
        <p:spPr>
          <a:xfrm>
            <a:off x="-26719" y="304800"/>
            <a:ext cx="8913813" cy="914400"/>
          </a:xfrm>
          <a:prstGeom prst="rect">
            <a:avLst/>
          </a:prstGeom>
          <a:solidFill>
            <a:schemeClr val="tx2"/>
          </a:solidFill>
        </p:spPr>
        <p:txBody>
          <a:bodyPr vert="horz" lIns="1180314" tIns="45395" rIns="272370" bIns="45395"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dirty="0" smtClean="0"/>
              <a:t>The “HUD Exchange” website</a:t>
            </a:r>
            <a:endParaRPr lang="en-US" dirty="0"/>
          </a:p>
        </p:txBody>
      </p:sp>
      <p:sp>
        <p:nvSpPr>
          <p:cNvPr id="5" name="Subtitle 4"/>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a:p>
        </p:txBody>
      </p:sp>
      <p:pic>
        <p:nvPicPr>
          <p:cNvPr id="307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206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06" y="3124200"/>
            <a:ext cx="8658494" cy="319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23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024744" cy="1038958"/>
          </a:xfrm>
        </p:spPr>
        <p:txBody>
          <a:bodyPr/>
          <a:lstStyle/>
          <a:p>
            <a:r>
              <a:rPr lang="en-US" dirty="0" smtClean="0"/>
              <a:t>Contacts</a:t>
            </a:r>
            <a:endParaRPr lang="en-US" dirty="0"/>
          </a:p>
        </p:txBody>
      </p:sp>
      <p:sp>
        <p:nvSpPr>
          <p:cNvPr id="3" name="Content Placeholder 2"/>
          <p:cNvSpPr>
            <a:spLocks noGrp="1"/>
          </p:cNvSpPr>
          <p:nvPr>
            <p:ph idx="1"/>
          </p:nvPr>
        </p:nvSpPr>
        <p:spPr>
          <a:xfrm>
            <a:off x="11" y="2136915"/>
            <a:ext cx="4505739" cy="4721086"/>
          </a:xfrm>
        </p:spPr>
        <p:txBody>
          <a:bodyPr>
            <a:normAutofit/>
          </a:bodyPr>
          <a:lstStyle/>
          <a:p>
            <a:pPr marL="68314" indent="0">
              <a:buNone/>
            </a:pPr>
            <a:endParaRPr lang="en-US" dirty="0" smtClean="0"/>
          </a:p>
          <a:p>
            <a:pPr marL="68314" indent="0">
              <a:buNone/>
            </a:pPr>
            <a:endParaRPr lang="en-US" dirty="0"/>
          </a:p>
          <a:p>
            <a:pPr marL="68314" indent="0">
              <a:buNone/>
            </a:pPr>
            <a:endParaRPr lang="en-US" dirty="0" smtClean="0"/>
          </a:p>
          <a:p>
            <a:pPr marL="68314" indent="0">
              <a:buNone/>
            </a:pPr>
            <a:endParaRPr lang="en-US" dirty="0"/>
          </a:p>
          <a:p>
            <a:pPr marL="68314" indent="0">
              <a:buClr>
                <a:srgbClr val="4F81BD"/>
              </a:buClr>
              <a:buNone/>
            </a:pPr>
            <a:r>
              <a:rPr lang="en-US" sz="3600" dirty="0" smtClean="0">
                <a:solidFill>
                  <a:srgbClr val="1F497D"/>
                </a:solidFill>
                <a:latin typeface="Arial" panose="020B0604020202020204" pitchFamily="34" charset="0"/>
                <a:cs typeface="Arial" panose="020B0604020202020204" pitchFamily="34" charset="0"/>
              </a:rPr>
              <a:t>     </a:t>
            </a:r>
            <a:r>
              <a:rPr lang="en-US" sz="3600" dirty="0" smtClean="0">
                <a:solidFill>
                  <a:schemeClr val="tx1"/>
                </a:solidFill>
                <a:latin typeface="Arial" panose="020B0604020202020204" pitchFamily="34" charset="0"/>
                <a:cs typeface="Arial" panose="020B0604020202020204" pitchFamily="34" charset="0"/>
              </a:rPr>
              <a:t>Questions? </a:t>
            </a:r>
            <a:endParaRPr lang="en-US" sz="3600" dirty="0">
              <a:solidFill>
                <a:schemeClr val="tx1"/>
              </a:solidFill>
              <a:latin typeface="Arial" panose="020B0604020202020204" pitchFamily="34" charset="0"/>
              <a:cs typeface="Arial" panose="020B0604020202020204" pitchFamily="34" charset="0"/>
            </a:endParaRPr>
          </a:p>
        </p:txBody>
      </p:sp>
      <p:pic>
        <p:nvPicPr>
          <p:cNvPr id="4" name="Picture 2" descr="http://www.hud.gov/includes/hud2009/images/hudseal_teal_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640" y="4135360"/>
            <a:ext cx="2133600" cy="1904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360" y="2136913"/>
            <a:ext cx="4625640" cy="47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
            <a:ext cx="91440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336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a:bodyPr>
          <a:lstStyle/>
          <a:p>
            <a:r>
              <a:rPr lang="en-US" dirty="0" smtClean="0"/>
              <a:t>          </a:t>
            </a:r>
            <a:r>
              <a:rPr lang="en-US" sz="3200" dirty="0" smtClean="0">
                <a:latin typeface="Arial" panose="020B0604020202020204" pitchFamily="34" charset="0"/>
                <a:cs typeface="Arial" panose="020B0604020202020204" pitchFamily="34" charset="0"/>
              </a:rPr>
              <a:t>Exempt level activities</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t>
            </a:r>
            <a:r>
              <a:rPr lang="en-US" b="1" dirty="0" smtClean="0">
                <a:solidFill>
                  <a:srgbClr val="FF0000"/>
                </a:solidFill>
                <a:latin typeface="Arial" panose="020B0604020202020204" pitchFamily="34" charset="0"/>
                <a:cs typeface="Arial" panose="020B0604020202020204" pitchFamily="34" charset="0"/>
              </a:rPr>
              <a:t>do not </a:t>
            </a:r>
            <a:r>
              <a:rPr lang="en-US" sz="3200" dirty="0" smtClean="0">
                <a:latin typeface="Arial" panose="020B0604020202020204" pitchFamily="34" charset="0"/>
                <a:cs typeface="Arial" panose="020B0604020202020204" pitchFamily="34" charset="0"/>
              </a:rPr>
              <a:t>require an ER or RROF)  </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81400" y="1828800"/>
            <a:ext cx="5562600" cy="4567450"/>
          </a:xfrm>
        </p:spPr>
        <p:txBody>
          <a:bodyPr>
            <a:normAutofit/>
          </a:bodyPr>
          <a:lstStyle/>
          <a:p>
            <a:pPr>
              <a:lnSpc>
                <a:spcPct val="90000"/>
              </a:lnSpc>
              <a:spcBef>
                <a:spcPts val="0"/>
              </a:spcBef>
              <a:buFont typeface="Wingdings" panose="05000000000000000000" pitchFamily="2" charset="2"/>
              <a:buChar char="Ø"/>
            </a:pPr>
            <a:r>
              <a:rPr lang="en-US" sz="2200" dirty="0" smtClean="0">
                <a:solidFill>
                  <a:schemeClr val="tx1">
                    <a:lumMod val="95000"/>
                    <a:lumOff val="5000"/>
                  </a:schemeClr>
                </a:solidFill>
                <a:latin typeface="Arial" panose="020B0604020202020204" pitchFamily="34" charset="0"/>
                <a:cs typeface="Arial" panose="020B0604020202020204" pitchFamily="34" charset="0"/>
              </a:rPr>
              <a:t>As listed under § 58.34 (a)</a:t>
            </a:r>
          </a:p>
          <a:p>
            <a:pPr>
              <a:lnSpc>
                <a:spcPct val="90000"/>
              </a:lnSpc>
              <a:spcBef>
                <a:spcPts val="0"/>
              </a:spcBef>
              <a:buFont typeface="Arial" pitchFamily="34" charset="0"/>
              <a:buChar char="•"/>
            </a:pPr>
            <a:endParaRPr lang="en-US" sz="2200" dirty="0">
              <a:solidFill>
                <a:schemeClr val="tx1">
                  <a:lumMod val="95000"/>
                  <a:lumOff val="5000"/>
                </a:schemeClr>
              </a:solidFill>
              <a:latin typeface="Arial" panose="020B0604020202020204" pitchFamily="34" charset="0"/>
              <a:cs typeface="Arial" panose="020B0604020202020204" pitchFamily="34" charset="0"/>
            </a:endParaRPr>
          </a:p>
          <a:p>
            <a:pPr>
              <a:lnSpc>
                <a:spcPct val="90000"/>
              </a:lnSpc>
              <a:spcBef>
                <a:spcPts val="0"/>
              </a:spcBef>
              <a:buFont typeface="Arial" pitchFamily="34" charset="0"/>
              <a:buChar char="•"/>
            </a:pPr>
            <a:r>
              <a:rPr lang="en-US" sz="2200" dirty="0" smtClean="0">
                <a:solidFill>
                  <a:schemeClr val="tx1">
                    <a:lumMod val="95000"/>
                    <a:lumOff val="5000"/>
                  </a:schemeClr>
                </a:solidFill>
                <a:latin typeface="Arial" panose="020B0604020202020204" pitchFamily="34" charset="0"/>
                <a:cs typeface="Arial" panose="020B0604020202020204" pitchFamily="34" charset="0"/>
              </a:rPr>
              <a:t>Environmental</a:t>
            </a:r>
            <a:r>
              <a:rPr lang="en-US" sz="2200" dirty="0">
                <a:solidFill>
                  <a:schemeClr val="tx1">
                    <a:lumMod val="95000"/>
                    <a:lumOff val="5000"/>
                  </a:schemeClr>
                </a:solidFill>
                <a:latin typeface="Arial" panose="020B0604020202020204" pitchFamily="34" charset="0"/>
                <a:cs typeface="Arial" panose="020B0604020202020204" pitchFamily="34" charset="0"/>
              </a:rPr>
              <a:t>, planning &amp; design costs </a:t>
            </a: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Information </a:t>
            </a:r>
            <a:r>
              <a:rPr lang="en-US" sz="2200" dirty="0" smtClean="0">
                <a:solidFill>
                  <a:schemeClr val="tx1">
                    <a:lumMod val="95000"/>
                    <a:lumOff val="5000"/>
                  </a:schemeClr>
                </a:solidFill>
                <a:latin typeface="Arial" panose="020B0604020202020204" pitchFamily="34" charset="0"/>
                <a:cs typeface="Arial" panose="020B0604020202020204" pitchFamily="34" charset="0"/>
              </a:rPr>
              <a:t>and </a:t>
            </a:r>
            <a:r>
              <a:rPr lang="en-US" sz="2200" dirty="0">
                <a:solidFill>
                  <a:schemeClr val="tx1">
                    <a:lumMod val="95000"/>
                    <a:lumOff val="5000"/>
                  </a:schemeClr>
                </a:solidFill>
                <a:latin typeface="Arial" panose="020B0604020202020204" pitchFamily="34" charset="0"/>
                <a:cs typeface="Arial" panose="020B0604020202020204" pitchFamily="34" charset="0"/>
              </a:rPr>
              <a:t>financial services</a:t>
            </a: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Administrative </a:t>
            </a:r>
            <a:r>
              <a:rPr lang="en-US" sz="2200" dirty="0" smtClean="0">
                <a:solidFill>
                  <a:schemeClr val="tx1">
                    <a:lumMod val="95000"/>
                    <a:lumOff val="5000"/>
                  </a:schemeClr>
                </a:solidFill>
                <a:latin typeface="Arial" panose="020B0604020202020204" pitchFamily="34" charset="0"/>
                <a:cs typeface="Arial" panose="020B0604020202020204" pitchFamily="34" charset="0"/>
              </a:rPr>
              <a:t>and </a:t>
            </a:r>
            <a:r>
              <a:rPr lang="en-US" sz="2200" dirty="0" err="1" smtClean="0">
                <a:solidFill>
                  <a:schemeClr val="tx1">
                    <a:lumMod val="95000"/>
                    <a:lumOff val="5000"/>
                  </a:schemeClr>
                </a:solidFill>
                <a:latin typeface="Arial" panose="020B0604020202020204" pitchFamily="34" charset="0"/>
                <a:cs typeface="Arial" panose="020B0604020202020204" pitchFamily="34" charset="0"/>
              </a:rPr>
              <a:t>mgmt</a:t>
            </a:r>
            <a:r>
              <a:rPr lang="en-US" sz="2200" dirty="0" smtClean="0">
                <a:solidFill>
                  <a:schemeClr val="tx1">
                    <a:lumMod val="95000"/>
                    <a:lumOff val="5000"/>
                  </a:schemeClr>
                </a:solidFill>
                <a:latin typeface="Arial" panose="020B0604020202020204" pitchFamily="34" charset="0"/>
                <a:cs typeface="Arial" panose="020B0604020202020204" pitchFamily="34" charset="0"/>
              </a:rPr>
              <a:t> </a:t>
            </a:r>
            <a:r>
              <a:rPr lang="en-US" sz="2200" dirty="0">
                <a:solidFill>
                  <a:schemeClr val="tx1">
                    <a:lumMod val="95000"/>
                    <a:lumOff val="5000"/>
                  </a:schemeClr>
                </a:solidFill>
                <a:latin typeface="Arial" panose="020B0604020202020204" pitchFamily="34" charset="0"/>
                <a:cs typeface="Arial" panose="020B0604020202020204" pitchFamily="34" charset="0"/>
              </a:rPr>
              <a:t>activities</a:t>
            </a: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Public services </a:t>
            </a:r>
            <a:r>
              <a:rPr lang="en-US" sz="2200" dirty="0" smtClean="0">
                <a:solidFill>
                  <a:schemeClr val="tx1">
                    <a:lumMod val="95000"/>
                    <a:lumOff val="5000"/>
                  </a:schemeClr>
                </a:solidFill>
                <a:latin typeface="Arial" panose="020B0604020202020204" pitchFamily="34" charset="0"/>
                <a:cs typeface="Arial" panose="020B0604020202020204" pitchFamily="34" charset="0"/>
              </a:rPr>
              <a:t>(w/no </a:t>
            </a:r>
            <a:r>
              <a:rPr lang="en-US" sz="2200" dirty="0">
                <a:solidFill>
                  <a:schemeClr val="tx1">
                    <a:lumMod val="95000"/>
                    <a:lumOff val="5000"/>
                  </a:schemeClr>
                </a:solidFill>
                <a:latin typeface="Arial" panose="020B0604020202020204" pitchFamily="34" charset="0"/>
                <a:cs typeface="Arial" panose="020B0604020202020204" pitchFamily="34" charset="0"/>
              </a:rPr>
              <a:t>physical </a:t>
            </a:r>
            <a:r>
              <a:rPr lang="en-US" sz="2200" dirty="0" smtClean="0">
                <a:solidFill>
                  <a:schemeClr val="tx1">
                    <a:lumMod val="95000"/>
                    <a:lumOff val="5000"/>
                  </a:schemeClr>
                </a:solidFill>
                <a:latin typeface="Arial" panose="020B0604020202020204" pitchFamily="34" charset="0"/>
                <a:cs typeface="Arial" panose="020B0604020202020204" pitchFamily="34" charset="0"/>
              </a:rPr>
              <a:t>impacts)</a:t>
            </a:r>
            <a:endParaRPr lang="en-US" sz="2200" dirty="0">
              <a:solidFill>
                <a:schemeClr val="tx1">
                  <a:lumMod val="95000"/>
                  <a:lumOff val="5000"/>
                </a:schemeClr>
              </a:solidFill>
              <a:latin typeface="Arial" panose="020B0604020202020204" pitchFamily="34" charset="0"/>
              <a:cs typeface="Arial" panose="020B0604020202020204" pitchFamily="34" charset="0"/>
            </a:endParaRP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Inspections </a:t>
            </a: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Purchase of tools </a:t>
            </a:r>
            <a:r>
              <a:rPr lang="en-US" sz="2200" dirty="0" smtClean="0">
                <a:solidFill>
                  <a:schemeClr val="tx1">
                    <a:lumMod val="95000"/>
                    <a:lumOff val="5000"/>
                  </a:schemeClr>
                </a:solidFill>
                <a:latin typeface="Arial" panose="020B0604020202020204" pitchFamily="34" charset="0"/>
                <a:cs typeface="Arial" panose="020B0604020202020204" pitchFamily="34" charset="0"/>
              </a:rPr>
              <a:t>and </a:t>
            </a:r>
            <a:r>
              <a:rPr lang="en-US" sz="2200" dirty="0">
                <a:solidFill>
                  <a:schemeClr val="tx1">
                    <a:lumMod val="95000"/>
                    <a:lumOff val="5000"/>
                  </a:schemeClr>
                </a:solidFill>
                <a:latin typeface="Arial" panose="020B0604020202020204" pitchFamily="34" charset="0"/>
                <a:cs typeface="Arial" panose="020B0604020202020204" pitchFamily="34" charset="0"/>
              </a:rPr>
              <a:t>insurance</a:t>
            </a: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Technical assistance </a:t>
            </a:r>
            <a:r>
              <a:rPr lang="en-US" sz="2200" dirty="0" smtClean="0">
                <a:solidFill>
                  <a:schemeClr val="tx1">
                    <a:lumMod val="95000"/>
                    <a:lumOff val="5000"/>
                  </a:schemeClr>
                </a:solidFill>
                <a:latin typeface="Arial" panose="020B0604020202020204" pitchFamily="34" charset="0"/>
                <a:cs typeface="Arial" panose="020B0604020202020204" pitchFamily="34" charset="0"/>
              </a:rPr>
              <a:t>and </a:t>
            </a:r>
            <a:r>
              <a:rPr lang="en-US" sz="2200" dirty="0">
                <a:solidFill>
                  <a:schemeClr val="tx1">
                    <a:lumMod val="95000"/>
                    <a:lumOff val="5000"/>
                  </a:schemeClr>
                </a:solidFill>
                <a:latin typeface="Arial" panose="020B0604020202020204" pitchFamily="34" charset="0"/>
                <a:cs typeface="Arial" panose="020B0604020202020204" pitchFamily="34" charset="0"/>
              </a:rPr>
              <a:t>training</a:t>
            </a: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Payment of principal and interest</a:t>
            </a:r>
          </a:p>
          <a:p>
            <a:pPr>
              <a:lnSpc>
                <a:spcPct val="90000"/>
              </a:lnSpc>
              <a:spcBef>
                <a:spcPts val="0"/>
              </a:spcBef>
              <a:buFont typeface="Arial" pitchFamily="34" charset="0"/>
              <a:buChar char="•"/>
            </a:pPr>
            <a:r>
              <a:rPr lang="en-US" sz="2200" dirty="0">
                <a:solidFill>
                  <a:schemeClr val="tx1">
                    <a:lumMod val="95000"/>
                    <a:lumOff val="5000"/>
                  </a:schemeClr>
                </a:solidFill>
                <a:latin typeface="Arial" panose="020B0604020202020204" pitchFamily="34" charset="0"/>
                <a:cs typeface="Arial" panose="020B0604020202020204" pitchFamily="34" charset="0"/>
              </a:rPr>
              <a:t>Temporary assistance for disaster or imminent threats </a:t>
            </a:r>
          </a:p>
          <a:p>
            <a:pPr>
              <a:spcBef>
                <a:spcPts val="0"/>
              </a:spcBef>
              <a:buFont typeface="Arial" pitchFamily="34" charset="0"/>
              <a:buChar char="•"/>
            </a:pPr>
            <a:endParaRPr lang="en-US" sz="2200" dirty="0"/>
          </a:p>
        </p:txBody>
      </p:sp>
      <p:pic>
        <p:nvPicPr>
          <p:cNvPr id="6" name="Picture 6" descr="C:\Documents and Settings\H56791\Local Settings\Temporary Internet Files\Content.IE5\C3HE86CJ\MP900313964[1].jpg"/>
          <p:cNvPicPr>
            <a:picLocks noChangeAspect="1" noChangeArrowheads="1"/>
          </p:cNvPicPr>
          <p:nvPr/>
        </p:nvPicPr>
        <p:blipFill>
          <a:blip r:embed="rId3" cstate="print"/>
          <a:srcRect/>
          <a:stretch>
            <a:fillRect/>
          </a:stretch>
        </p:blipFill>
        <p:spPr bwMode="auto">
          <a:xfrm>
            <a:off x="421341" y="2590800"/>
            <a:ext cx="3048000" cy="2438400"/>
          </a:xfrm>
          <a:prstGeom prst="rect">
            <a:avLst/>
          </a:prstGeom>
          <a:noFill/>
          <a:ln>
            <a:solidFill>
              <a:schemeClr val="tx1"/>
            </a:solidFill>
          </a:ln>
        </p:spPr>
      </p:pic>
      <p:sp>
        <p:nvSpPr>
          <p:cNvPr id="11" name="Slide Number Placeholder 5"/>
          <p:cNvSpPr txBox="1">
            <a:spLocks/>
          </p:cNvSpPr>
          <p:nvPr/>
        </p:nvSpPr>
        <p:spPr>
          <a:xfrm>
            <a:off x="0" y="6400880"/>
            <a:ext cx="381000" cy="365125"/>
          </a:xfrm>
          <a:prstGeom prst="rect">
            <a:avLst/>
          </a:prstGeom>
          <a:noFill/>
        </p:spPr>
        <p:txBody>
          <a:bodyPr vert="horz" lIns="90784" tIns="45395" rIns="90784" bIns="45395" rtlCol="0" anchor="ctr"/>
          <a:lstStyle/>
          <a:p>
            <a:pPr algn="r">
              <a:defRPr/>
            </a:pPr>
            <a:fld id="{C9DD417E-93B0-4B7B-8327-70BFFAB58765}" type="slidenum">
              <a:rPr lang="en-US" sz="1200">
                <a:solidFill>
                  <a:schemeClr val="tx1">
                    <a:tint val="75000"/>
                  </a:schemeClr>
                </a:solidFill>
              </a:rPr>
              <a:pPr algn="r">
                <a:defRPr/>
              </a:pPr>
              <a:t>5</a:t>
            </a:fld>
            <a:endParaRPr lang="en-US" sz="1200" dirty="0">
              <a:solidFill>
                <a:schemeClr val="tx1">
                  <a:tint val="75000"/>
                </a:schemeClr>
              </a:solidFill>
            </a:endParaRPr>
          </a:p>
        </p:txBody>
      </p:sp>
    </p:spTree>
    <p:extLst>
      <p:ext uri="{BB962C8B-B14F-4D97-AF65-F5344CB8AC3E}">
        <p14:creationId xmlns:p14="http://schemas.microsoft.com/office/powerpoint/2010/main" val="3929090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Autofit/>
          </a:bodyPr>
          <a:lstStyle/>
          <a:p>
            <a:pPr lvl="0"/>
            <a:r>
              <a:rPr lang="en-US" sz="3200" dirty="0" smtClean="0">
                <a:latin typeface="Arial" panose="020B0604020202020204" pitchFamily="34" charset="0"/>
                <a:cs typeface="Arial" panose="020B0604020202020204" pitchFamily="34" charset="0"/>
              </a:rPr>
              <a:t>CENST (~ Exempt) level activities</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(also, </a:t>
            </a:r>
            <a:r>
              <a:rPr lang="en-US" b="1" dirty="0" smtClean="0">
                <a:solidFill>
                  <a:srgbClr val="FF0000"/>
                </a:solidFill>
                <a:latin typeface="Arial" panose="020B0604020202020204" pitchFamily="34" charset="0"/>
                <a:cs typeface="Arial" panose="020B0604020202020204" pitchFamily="34" charset="0"/>
              </a:rPr>
              <a:t>do not </a:t>
            </a:r>
            <a:r>
              <a:rPr lang="en-US" dirty="0" smtClean="0">
                <a:latin typeface="Arial" panose="020B0604020202020204" pitchFamily="34" charset="0"/>
                <a:cs typeface="Arial" panose="020B0604020202020204" pitchFamily="34" charset="0"/>
              </a:rPr>
              <a:t>require</a:t>
            </a:r>
            <a:r>
              <a:rPr lang="en-US" sz="3200" dirty="0" smtClean="0">
                <a:latin typeface="Arial" panose="020B0604020202020204" pitchFamily="34" charset="0"/>
                <a:cs typeface="Arial" panose="020B0604020202020204" pitchFamily="34" charset="0"/>
              </a:rPr>
              <a:t> an ER or RROF)</a:t>
            </a:r>
          </a:p>
        </p:txBody>
      </p:sp>
      <p:sp>
        <p:nvSpPr>
          <p:cNvPr id="3" name="Content Placeholder 2"/>
          <p:cNvSpPr>
            <a:spLocks noGrp="1"/>
          </p:cNvSpPr>
          <p:nvPr>
            <p:ph idx="1"/>
          </p:nvPr>
        </p:nvSpPr>
        <p:spPr>
          <a:xfrm>
            <a:off x="457200" y="1524000"/>
            <a:ext cx="8229600" cy="5334000"/>
          </a:xfrm>
        </p:spPr>
        <p:txBody>
          <a:bodyPr>
            <a:noAutofit/>
          </a:bodyPr>
          <a:lstStyle/>
          <a:p>
            <a:pPr>
              <a:buFont typeface="Wingdings" panose="05000000000000000000" pitchFamily="2" charset="2"/>
              <a:buChar char="Ø"/>
            </a:pPr>
            <a:r>
              <a:rPr lang="en-US" sz="2400" dirty="0" smtClean="0">
                <a:solidFill>
                  <a:schemeClr val="tx1"/>
                </a:solidFill>
                <a:latin typeface="Arial" panose="020B0604020202020204" pitchFamily="34" charset="0"/>
                <a:cs typeface="Arial" panose="020B0604020202020204" pitchFamily="34" charset="0"/>
              </a:rPr>
              <a:t>As listed under § 58.35 (</a:t>
            </a:r>
            <a:r>
              <a:rPr lang="en-US" sz="2400" dirty="0">
                <a:solidFill>
                  <a:schemeClr val="tx1"/>
                </a:solidFill>
                <a:latin typeface="Arial" panose="020B0604020202020204" pitchFamily="34" charset="0"/>
                <a:cs typeface="Arial" panose="020B0604020202020204" pitchFamily="34" charset="0"/>
              </a:rPr>
              <a:t>b): </a:t>
            </a:r>
          </a:p>
          <a:p>
            <a:pPr marL="402801" lvl="0" indent="-342900">
              <a:lnSpc>
                <a:spcPct val="90000"/>
              </a:lnSpc>
              <a:buClr>
                <a:srgbClr val="3399FF"/>
              </a:buClr>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Tenant-based rental </a:t>
            </a:r>
            <a:r>
              <a:rPr lang="en-US" sz="2400" dirty="0" smtClean="0">
                <a:solidFill>
                  <a:schemeClr val="tx1"/>
                </a:solidFill>
                <a:latin typeface="Arial" panose="020B0604020202020204" pitchFamily="34" charset="0"/>
                <a:cs typeface="Arial" panose="020B0604020202020204" pitchFamily="34" charset="0"/>
              </a:rPr>
              <a:t>assistance (TBRA)</a:t>
            </a:r>
            <a:endParaRPr lang="en-US" sz="2400" dirty="0">
              <a:solidFill>
                <a:schemeClr val="tx1"/>
              </a:solidFill>
              <a:latin typeface="Arial" panose="020B0604020202020204" pitchFamily="34" charset="0"/>
              <a:cs typeface="Arial" panose="020B0604020202020204" pitchFamily="34" charset="0"/>
            </a:endParaRPr>
          </a:p>
          <a:p>
            <a:pPr marL="59901" indent="340463">
              <a:lnSpc>
                <a:spcPct val="90000"/>
              </a:lnSpc>
              <a:buFont typeface="Arial" pitchFamily="34" charset="0"/>
              <a:buChar char="•"/>
            </a:pPr>
            <a:r>
              <a:rPr lang="en-US" sz="2400" dirty="0" smtClean="0">
                <a:solidFill>
                  <a:schemeClr val="tx1"/>
                </a:solidFill>
                <a:latin typeface="Arial" panose="020B0604020202020204" pitchFamily="34" charset="0"/>
                <a:cs typeface="Arial" panose="020B0604020202020204" pitchFamily="34" charset="0"/>
              </a:rPr>
              <a:t>Supportive </a:t>
            </a:r>
            <a:r>
              <a:rPr lang="en-US" sz="2400" dirty="0">
                <a:solidFill>
                  <a:schemeClr val="tx1"/>
                </a:solidFill>
                <a:latin typeface="Arial" panose="020B0604020202020204" pitchFamily="34" charset="0"/>
                <a:cs typeface="Arial" panose="020B0604020202020204" pitchFamily="34" charset="0"/>
              </a:rPr>
              <a:t>Services (healthcare, housing placement) </a:t>
            </a:r>
          </a:p>
          <a:p>
            <a:pPr marL="59901" indent="340463">
              <a:lnSpc>
                <a:spcPct val="90000"/>
              </a:lnSpc>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Operating costs (utilities, supplies) </a:t>
            </a:r>
            <a:endParaRPr lang="en-US" sz="2400" dirty="0" smtClean="0">
              <a:solidFill>
                <a:schemeClr val="tx1"/>
              </a:solidFill>
              <a:latin typeface="Arial" panose="020B0604020202020204" pitchFamily="34" charset="0"/>
              <a:cs typeface="Arial" panose="020B0604020202020204" pitchFamily="34" charset="0"/>
            </a:endParaRPr>
          </a:p>
          <a:p>
            <a:pPr marL="59901" lvl="0" indent="340463">
              <a:lnSpc>
                <a:spcPct val="90000"/>
              </a:lnSpc>
              <a:buClr>
                <a:srgbClr val="3399FF"/>
              </a:buClr>
              <a:buFont typeface="Arial" pitchFamily="34" charset="0"/>
              <a:buChar char="•"/>
            </a:pPr>
            <a:r>
              <a:rPr lang="en-US" sz="2400" dirty="0">
                <a:solidFill>
                  <a:prstClr val="black"/>
                </a:solidFill>
                <a:latin typeface="Arial" panose="020B0604020202020204" pitchFamily="34" charset="0"/>
                <a:cs typeface="Arial" panose="020B0604020202020204" pitchFamily="34" charset="0"/>
              </a:rPr>
              <a:t>Managing a HMIS </a:t>
            </a:r>
          </a:p>
          <a:p>
            <a:pPr marL="59901" indent="340463">
              <a:lnSpc>
                <a:spcPct val="90000"/>
              </a:lnSpc>
              <a:buFont typeface="Arial" pitchFamily="34" charset="0"/>
              <a:buChar char="•"/>
            </a:pPr>
            <a:r>
              <a:rPr lang="en-US" sz="2400" dirty="0" smtClean="0">
                <a:solidFill>
                  <a:schemeClr val="tx1"/>
                </a:solidFill>
                <a:latin typeface="Arial" panose="020B0604020202020204" pitchFamily="34" charset="0"/>
                <a:cs typeface="Arial" panose="020B0604020202020204" pitchFamily="34" charset="0"/>
              </a:rPr>
              <a:t>Economic </a:t>
            </a:r>
            <a:r>
              <a:rPr lang="en-US" sz="2400" dirty="0">
                <a:solidFill>
                  <a:schemeClr val="tx1"/>
                </a:solidFill>
                <a:latin typeface="Arial" panose="020B0604020202020204" pitchFamily="34" charset="0"/>
                <a:cs typeface="Arial" panose="020B0604020202020204" pitchFamily="34" charset="0"/>
              </a:rPr>
              <a:t>development costs (non-construction)</a:t>
            </a:r>
          </a:p>
          <a:p>
            <a:pPr marL="59901" indent="340463">
              <a:lnSpc>
                <a:spcPct val="90000"/>
              </a:lnSpc>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Pre-development costs</a:t>
            </a:r>
          </a:p>
          <a:p>
            <a:pPr marL="59901" indent="340463">
              <a:lnSpc>
                <a:spcPct val="90000"/>
              </a:lnSpc>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Maintenance </a:t>
            </a:r>
          </a:p>
          <a:p>
            <a:pPr marL="59901" indent="340463">
              <a:lnSpc>
                <a:spcPct val="90000"/>
              </a:lnSpc>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Supplemental </a:t>
            </a:r>
            <a:r>
              <a:rPr lang="en-US" sz="2400" dirty="0" smtClean="0">
                <a:solidFill>
                  <a:schemeClr val="tx1"/>
                </a:solidFill>
                <a:latin typeface="Arial" panose="020B0604020202020204" pitchFamily="34" charset="0"/>
                <a:cs typeface="Arial" panose="020B0604020202020204" pitchFamily="34" charset="0"/>
              </a:rPr>
              <a:t>Assistance</a:t>
            </a:r>
          </a:p>
          <a:p>
            <a:pPr marL="59901" indent="0">
              <a:lnSpc>
                <a:spcPct val="90000"/>
              </a:lnSpc>
              <a:buNone/>
            </a:pPr>
            <a:endParaRPr lang="en-US" sz="2200" dirty="0"/>
          </a:p>
        </p:txBody>
      </p:sp>
      <p:sp>
        <p:nvSpPr>
          <p:cNvPr id="4" name="Slide Number Placeholder 3"/>
          <p:cNvSpPr>
            <a:spLocks noGrp="1"/>
          </p:cNvSpPr>
          <p:nvPr>
            <p:ph type="sldNum" sz="quarter" idx="4294967295"/>
          </p:nvPr>
        </p:nvSpPr>
        <p:spPr>
          <a:xfrm>
            <a:off x="6553200" y="6356430"/>
            <a:ext cx="2133600" cy="365125"/>
          </a:xfrm>
          <a:prstGeom prst="rect">
            <a:avLst/>
          </a:prstGeom>
        </p:spPr>
        <p:txBody>
          <a:bodyPr/>
          <a:lstStyle/>
          <a:p>
            <a:fld id="{0E5ED782-343E-4A4C-A2C5-7ABC204DFDDE}" type="slidenum">
              <a:rPr lang="en-US" smtClean="0"/>
              <a:pPr/>
              <a:t>6</a:t>
            </a:fld>
            <a:endParaRPr lang="en-US" dirty="0"/>
          </a:p>
        </p:txBody>
      </p:sp>
      <p:sp>
        <p:nvSpPr>
          <p:cNvPr id="10" name="Slide Number Placeholder 5"/>
          <p:cNvSpPr txBox="1">
            <a:spLocks/>
          </p:cNvSpPr>
          <p:nvPr/>
        </p:nvSpPr>
        <p:spPr>
          <a:xfrm>
            <a:off x="0" y="6400880"/>
            <a:ext cx="381000" cy="365125"/>
          </a:xfrm>
          <a:prstGeom prst="rect">
            <a:avLst/>
          </a:prstGeom>
          <a:noFill/>
        </p:spPr>
        <p:txBody>
          <a:bodyPr vert="horz" lIns="90784" tIns="45395" rIns="90784" bIns="45395" rtlCol="0" anchor="ctr"/>
          <a:lstStyle/>
          <a:p>
            <a:pPr algn="r">
              <a:defRPr/>
            </a:pPr>
            <a:fld id="{C9DD417E-93B0-4B7B-8327-70BFFAB58765}" type="slidenum">
              <a:rPr lang="en-US" sz="1200">
                <a:solidFill>
                  <a:schemeClr val="tx1">
                    <a:tint val="75000"/>
                  </a:schemeClr>
                </a:solidFill>
              </a:rPr>
              <a:pPr algn="r">
                <a:defRPr/>
              </a:pPr>
              <a:t>6</a:t>
            </a:fld>
            <a:endParaRPr lang="en-US" sz="1200" dirty="0">
              <a:solidFill>
                <a:schemeClr val="tx1">
                  <a:tint val="75000"/>
                </a:schemeClr>
              </a:solidFill>
            </a:endParaRPr>
          </a:p>
        </p:txBody>
      </p:sp>
    </p:spTree>
    <p:extLst>
      <p:ext uri="{BB962C8B-B14F-4D97-AF65-F5344CB8AC3E}">
        <p14:creationId xmlns:p14="http://schemas.microsoft.com/office/powerpoint/2010/main" val="212602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62200"/>
            <a:ext cx="9144000" cy="3810000"/>
          </a:xfrm>
        </p:spPr>
        <p:txBody>
          <a:bodyPr>
            <a:normAutofit/>
          </a:bodyPr>
          <a:lstStyle/>
          <a:p>
            <a:pPr>
              <a:buClr>
                <a:schemeClr val="accent1">
                  <a:lumMod val="75000"/>
                </a:schemeClr>
              </a:buClr>
              <a:buFont typeface="Wingdings" panose="05000000000000000000" pitchFamily="2" charset="2"/>
              <a:buChar char="Ø"/>
            </a:pPr>
            <a:r>
              <a:rPr lang="en-US" sz="2200" dirty="0" smtClean="0">
                <a:solidFill>
                  <a:schemeClr val="tx1"/>
                </a:solidFill>
                <a:latin typeface="Arial" panose="020B0604020202020204" pitchFamily="34" charset="0"/>
                <a:cs typeface="Arial" panose="020B0604020202020204" pitchFamily="34" charset="0"/>
              </a:rPr>
              <a:t>Common CEST activities under § 58.35 (a</a:t>
            </a:r>
            <a:r>
              <a:rPr lang="en-US" sz="2200" dirty="0">
                <a:solidFill>
                  <a:schemeClr val="tx1"/>
                </a:solidFill>
                <a:latin typeface="Arial" panose="020B0604020202020204" pitchFamily="34" charset="0"/>
                <a:cs typeface="Arial" panose="020B0604020202020204" pitchFamily="34" charset="0"/>
              </a:rPr>
              <a:t>): </a:t>
            </a:r>
          </a:p>
          <a:p>
            <a:pPr lvl="1">
              <a:buFont typeface="Arial" panose="020B0604020202020204" pitchFamily="34" charset="0"/>
              <a:buChar char="•"/>
            </a:pPr>
            <a:r>
              <a:rPr lang="en-US" sz="2200" dirty="0" smtClean="0">
                <a:solidFill>
                  <a:schemeClr val="tx1"/>
                </a:solidFill>
                <a:latin typeface="Arial" panose="020B0604020202020204" pitchFamily="34" charset="0"/>
                <a:cs typeface="Arial" panose="020B0604020202020204" pitchFamily="34" charset="0"/>
              </a:rPr>
              <a:t>Minor rehabilitation, improvements or repairs to SF/MF structures</a:t>
            </a:r>
          </a:p>
          <a:p>
            <a:pPr lvl="1">
              <a:buFont typeface="Arial" panose="020B0604020202020204" pitchFamily="34" charset="0"/>
              <a:buChar char="•"/>
            </a:pPr>
            <a:r>
              <a:rPr lang="en-US" sz="2200" dirty="0" smtClean="0">
                <a:solidFill>
                  <a:schemeClr val="tx1"/>
                </a:solidFill>
                <a:latin typeface="Arial" panose="020B0604020202020204" pitchFamily="34" charset="0"/>
                <a:cs typeface="Arial" panose="020B0604020202020204" pitchFamily="34" charset="0"/>
              </a:rPr>
              <a:t>New </a:t>
            </a:r>
            <a:r>
              <a:rPr lang="en-US" sz="2200" dirty="0">
                <a:solidFill>
                  <a:schemeClr val="tx1"/>
                </a:solidFill>
                <a:latin typeface="Arial" panose="020B0604020202020204" pitchFamily="34" charset="0"/>
                <a:cs typeface="Arial" panose="020B0604020202020204" pitchFamily="34" charset="0"/>
              </a:rPr>
              <a:t>construction, </a:t>
            </a:r>
            <a:r>
              <a:rPr lang="en-US" sz="2200" dirty="0" smtClean="0">
                <a:solidFill>
                  <a:schemeClr val="tx1"/>
                </a:solidFill>
                <a:latin typeface="Arial" panose="020B0604020202020204" pitchFamily="34" charset="0"/>
                <a:cs typeface="Arial" panose="020B0604020202020204" pitchFamily="34" charset="0"/>
              </a:rPr>
              <a:t>reconstruction </a:t>
            </a:r>
            <a:r>
              <a:rPr lang="en-US" sz="2200" dirty="0">
                <a:solidFill>
                  <a:schemeClr val="tx1"/>
                </a:solidFill>
                <a:latin typeface="Arial" panose="020B0604020202020204" pitchFamily="34" charset="0"/>
                <a:cs typeface="Arial" panose="020B0604020202020204" pitchFamily="34" charset="0"/>
              </a:rPr>
              <a:t>and </a:t>
            </a:r>
            <a:r>
              <a:rPr lang="en-US" sz="2200" dirty="0" smtClean="0">
                <a:solidFill>
                  <a:schemeClr val="tx1"/>
                </a:solidFill>
                <a:latin typeface="Arial" panose="020B0604020202020204" pitchFamily="34" charset="0"/>
                <a:cs typeface="Arial" panose="020B0604020202020204" pitchFamily="34" charset="0"/>
              </a:rPr>
              <a:t>demo pertaining to </a:t>
            </a:r>
            <a:r>
              <a:rPr lang="en-US" sz="2200" u="sng" dirty="0" smtClean="0">
                <a:solidFill>
                  <a:schemeClr val="tx1"/>
                </a:solidFill>
                <a:latin typeface="Arial" panose="020B0604020202020204" pitchFamily="34" charset="0"/>
                <a:cs typeface="Arial" panose="020B0604020202020204" pitchFamily="34" charset="0"/>
              </a:rPr>
              <a:t>&lt;</a:t>
            </a:r>
            <a:r>
              <a:rPr lang="en-US" sz="2200" dirty="0" smtClean="0">
                <a:solidFill>
                  <a:schemeClr val="tx1"/>
                </a:solidFill>
                <a:latin typeface="Arial" panose="020B0604020202020204" pitchFamily="34" charset="0"/>
                <a:cs typeface="Arial" panose="020B0604020202020204" pitchFamily="34" charset="0"/>
              </a:rPr>
              <a:t> 4 </a:t>
            </a:r>
            <a:r>
              <a:rPr lang="en-US" sz="2200" dirty="0">
                <a:solidFill>
                  <a:schemeClr val="tx1"/>
                </a:solidFill>
                <a:latin typeface="Arial" panose="020B0604020202020204" pitchFamily="34" charset="0"/>
                <a:cs typeface="Arial" panose="020B0604020202020204" pitchFamily="34" charset="0"/>
              </a:rPr>
              <a:t>units </a:t>
            </a:r>
            <a:endParaRPr lang="en-US" sz="2200" dirty="0" smtClean="0">
              <a:solidFill>
                <a:schemeClr val="tx1"/>
              </a:solidFill>
              <a:latin typeface="Arial" panose="020B0604020202020204" pitchFamily="34" charset="0"/>
              <a:cs typeface="Arial" panose="020B0604020202020204" pitchFamily="34" charset="0"/>
            </a:endParaRPr>
          </a:p>
          <a:p>
            <a:pPr lvl="1">
              <a:buClr>
                <a:srgbClr val="3399FF">
                  <a:lumMod val="50000"/>
                </a:srgbClr>
              </a:buClr>
              <a:buFont typeface="Arial" panose="020B0604020202020204" pitchFamily="34" charset="0"/>
              <a:buChar char="•"/>
            </a:pPr>
            <a:r>
              <a:rPr lang="en-US" sz="2200" dirty="0" smtClean="0">
                <a:solidFill>
                  <a:schemeClr val="tx1"/>
                </a:solidFill>
                <a:latin typeface="Arial" panose="020B0604020202020204" pitchFamily="34" charset="0"/>
                <a:cs typeface="Arial" panose="020B0604020202020204" pitchFamily="34" charset="0"/>
              </a:rPr>
              <a:t>Acquisition and disposition of property</a:t>
            </a:r>
          </a:p>
          <a:p>
            <a:pPr lvl="1">
              <a:buClr>
                <a:srgbClr val="3399FF">
                  <a:lumMod val="50000"/>
                </a:srgbClr>
              </a:buClr>
              <a:buFont typeface="Arial" panose="020B0604020202020204" pitchFamily="34" charset="0"/>
              <a:buChar char="•"/>
            </a:pPr>
            <a:r>
              <a:rPr lang="en-US" sz="2200" dirty="0" smtClean="0">
                <a:solidFill>
                  <a:schemeClr val="tx1"/>
                </a:solidFill>
                <a:latin typeface="Arial" panose="020B0604020202020204" pitchFamily="34" charset="0"/>
                <a:cs typeface="Arial" panose="020B0604020202020204" pitchFamily="34" charset="0"/>
              </a:rPr>
              <a:t>Leasing, SBRA and PBRA</a:t>
            </a:r>
          </a:p>
          <a:p>
            <a:pPr lvl="1">
              <a:buClr>
                <a:srgbClr val="3399FF">
                  <a:lumMod val="50000"/>
                </a:srgbClr>
              </a:buClr>
              <a:buFont typeface="Arial" panose="020B0604020202020204" pitchFamily="34" charset="0"/>
              <a:buChar char="•"/>
            </a:pPr>
            <a:endParaRPr lang="en-US" sz="2200" dirty="0">
              <a:solidFill>
                <a:schemeClr val="tx1"/>
              </a:solidFill>
              <a:latin typeface="Arial" panose="020B0604020202020204" pitchFamily="34" charset="0"/>
              <a:cs typeface="Arial" panose="020B0604020202020204" pitchFamily="34" charset="0"/>
            </a:endParaRPr>
          </a:p>
          <a:p>
            <a:pPr>
              <a:buClr>
                <a:srgbClr val="3399FF">
                  <a:lumMod val="50000"/>
                </a:srgbClr>
              </a:buClr>
              <a:buFont typeface="Wingdings" panose="05000000000000000000" pitchFamily="2" charset="2"/>
              <a:buChar char="Ø"/>
            </a:pPr>
            <a:r>
              <a:rPr lang="en-US" sz="2200" dirty="0" smtClean="0">
                <a:solidFill>
                  <a:schemeClr val="tx1"/>
                </a:solidFill>
                <a:latin typeface="Arial" panose="020B0604020202020204" pitchFamily="34" charset="0"/>
                <a:cs typeface="Arial" panose="020B0604020202020204" pitchFamily="34" charset="0"/>
              </a:rPr>
              <a:t>CEST activities will require application of either HUD’s “</a:t>
            </a:r>
            <a:r>
              <a:rPr lang="en-US" sz="2200" dirty="0">
                <a:solidFill>
                  <a:schemeClr val="tx1"/>
                </a:solidFill>
                <a:latin typeface="Arial" panose="020B0604020202020204" pitchFamily="34" charset="0"/>
                <a:cs typeface="Arial" panose="020B0604020202020204" pitchFamily="34" charset="0"/>
              </a:rPr>
              <a:t>Statutory Checklist” </a:t>
            </a:r>
            <a:r>
              <a:rPr lang="en-US" sz="2200" dirty="0" smtClean="0">
                <a:solidFill>
                  <a:schemeClr val="tx1"/>
                </a:solidFill>
                <a:latin typeface="Arial" panose="020B0604020202020204" pitchFamily="34" charset="0"/>
                <a:cs typeface="Arial" panose="020B0604020202020204" pitchFamily="34" charset="0"/>
              </a:rPr>
              <a:t>or the “Limited Scope Review” (LSR) ER form</a:t>
            </a:r>
            <a:endParaRPr lang="en-US" sz="2200" dirty="0">
              <a:solidFill>
                <a:schemeClr val="tx1"/>
              </a:solidFill>
              <a:latin typeface="Arial" panose="020B0604020202020204" pitchFamily="34" charset="0"/>
              <a:cs typeface="Arial" panose="020B0604020202020204" pitchFamily="34" charset="0"/>
            </a:endParaRPr>
          </a:p>
          <a:p>
            <a:pPr marL="6308" indent="0">
              <a:buClr>
                <a:srgbClr val="3399FF">
                  <a:lumMod val="50000"/>
                </a:srgbClr>
              </a:buClr>
              <a:buNone/>
            </a:pPr>
            <a:endParaRPr lang="en-US" sz="2400" dirty="0" smtClean="0">
              <a:solidFill>
                <a:prstClr val="black">
                  <a:lumMod val="65000"/>
                  <a:lumOff val="35000"/>
                </a:prstClr>
              </a:solidFill>
              <a:latin typeface="Arial" panose="020B0604020202020204" pitchFamily="34" charset="0"/>
              <a:cs typeface="Arial" panose="020B0604020202020204" pitchFamily="34" charset="0"/>
            </a:endParaRPr>
          </a:p>
          <a:p>
            <a:pPr marL="349208" indent="-342900">
              <a:buClr>
                <a:srgbClr val="3399FF">
                  <a:lumMod val="50000"/>
                </a:srgbClr>
              </a:buClr>
              <a:buFont typeface="Wingdings" panose="05000000000000000000" pitchFamily="2" charset="2"/>
              <a:buChar char="Ø"/>
            </a:pPr>
            <a:endParaRPr lang="en-US" sz="2400" dirty="0" smtClean="0">
              <a:solidFill>
                <a:prstClr val="black">
                  <a:lumMod val="65000"/>
                  <a:lumOff val="35000"/>
                </a:prstClr>
              </a:solidFill>
              <a:latin typeface="Arial" panose="020B0604020202020204" pitchFamily="34" charset="0"/>
              <a:cs typeface="Arial" panose="020B0604020202020204" pitchFamily="34" charset="0"/>
            </a:endParaRPr>
          </a:p>
          <a:p>
            <a:pPr lvl="1">
              <a:buClr>
                <a:srgbClr val="3399FF">
                  <a:lumMod val="50000"/>
                </a:srgbClr>
              </a:buClr>
              <a:buFont typeface="Arial" panose="020B0604020202020204" pitchFamily="34" charset="0"/>
              <a:buChar char="•"/>
            </a:pPr>
            <a:endParaRPr lang="en-US" sz="2200" dirty="0">
              <a:solidFill>
                <a:prstClr val="black">
                  <a:lumMod val="65000"/>
                  <a:lumOff val="35000"/>
                </a:prstClr>
              </a:solidFill>
            </a:endParaRPr>
          </a:p>
          <a:p>
            <a:pPr marL="346771" lvl="1" indent="0">
              <a:buNone/>
            </a:pPr>
            <a:endParaRPr lang="en-US" sz="2200" dirty="0"/>
          </a:p>
          <a:p>
            <a:endParaRPr lang="en-US" sz="2200" dirty="0"/>
          </a:p>
          <a:p>
            <a:endParaRPr lang="en-US" sz="2200" dirty="0"/>
          </a:p>
        </p:txBody>
      </p:sp>
      <p:sp>
        <p:nvSpPr>
          <p:cNvPr id="11" name="Slide Number Placeholder 5"/>
          <p:cNvSpPr txBox="1">
            <a:spLocks/>
          </p:cNvSpPr>
          <p:nvPr/>
        </p:nvSpPr>
        <p:spPr>
          <a:xfrm>
            <a:off x="0" y="6400880"/>
            <a:ext cx="381000" cy="365125"/>
          </a:xfrm>
          <a:prstGeom prst="rect">
            <a:avLst/>
          </a:prstGeom>
          <a:noFill/>
        </p:spPr>
        <p:txBody>
          <a:bodyPr vert="horz" lIns="90784" tIns="45395" rIns="90784" bIns="45395" rtlCol="0" anchor="ctr"/>
          <a:lstStyle/>
          <a:p>
            <a:pPr algn="r">
              <a:defRPr/>
            </a:pPr>
            <a:fld id="{C9DD417E-93B0-4B7B-8327-70BFFAB58765}" type="slidenum">
              <a:rPr lang="en-US" sz="1200">
                <a:solidFill>
                  <a:schemeClr val="tx1">
                    <a:tint val="75000"/>
                  </a:schemeClr>
                </a:solidFill>
              </a:rPr>
              <a:pPr algn="r">
                <a:defRPr/>
              </a:pPr>
              <a:t>7</a:t>
            </a:fld>
            <a:endParaRPr lang="en-US" sz="1200" dirty="0">
              <a:solidFill>
                <a:schemeClr val="tx1">
                  <a:tint val="75000"/>
                </a:schemeClr>
              </a:solidFill>
            </a:endParaRPr>
          </a:p>
        </p:txBody>
      </p:sp>
      <p:sp>
        <p:nvSpPr>
          <p:cNvPr id="4" name="Title 3"/>
          <p:cNvSpPr>
            <a:spLocks noGrp="1"/>
          </p:cNvSpPr>
          <p:nvPr>
            <p:ph type="title"/>
          </p:nvPr>
        </p:nvSpPr>
        <p:spPr>
          <a:xfrm>
            <a:off x="0" y="381000"/>
            <a:ext cx="9144000" cy="1447800"/>
          </a:xfrm>
        </p:spPr>
        <p:txBody>
          <a:bodyPr>
            <a:normAutofit/>
          </a:bodyPr>
          <a:lstStyle/>
          <a:p>
            <a:r>
              <a:rPr lang="en-US" sz="3200" dirty="0" smtClean="0">
                <a:latin typeface="Arial" panose="020B0604020202020204" pitchFamily="34" charset="0"/>
                <a:cs typeface="Arial" panose="020B0604020202020204" pitchFamily="34" charset="0"/>
              </a:rPr>
              <a:t>CEST Activities (</a:t>
            </a:r>
            <a:r>
              <a:rPr lang="en-US" sz="3200" dirty="0" smtClean="0">
                <a:solidFill>
                  <a:srgbClr val="FF0000"/>
                </a:solidFill>
                <a:latin typeface="Arial" panose="020B0604020202020204" pitchFamily="34" charset="0"/>
                <a:cs typeface="Arial" panose="020B0604020202020204" pitchFamily="34" charset="0"/>
              </a:rPr>
              <a:t>do </a:t>
            </a:r>
            <a:r>
              <a:rPr lang="en-US" sz="3200" dirty="0" smtClean="0">
                <a:latin typeface="Arial" panose="020B0604020202020204" pitchFamily="34" charset="0"/>
                <a:cs typeface="Arial" panose="020B0604020202020204" pitchFamily="34" charset="0"/>
              </a:rPr>
              <a:t>require an ER, and  RROF unless project converts to Exempt)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790" y="304801"/>
            <a:ext cx="7565009" cy="838200"/>
          </a:xfrm>
        </p:spPr>
        <p:txBody>
          <a:bodyPr>
            <a:normAutofit/>
          </a:bodyPr>
          <a:lstStyle/>
          <a:p>
            <a:pPr algn="ctr"/>
            <a:r>
              <a:rPr lang="en-US" sz="3200" dirty="0" smtClean="0">
                <a:latin typeface="Arial" panose="020B0604020202020204" pitchFamily="34" charset="0"/>
                <a:cs typeface="Arial" panose="020B0604020202020204" pitchFamily="34" charset="0"/>
              </a:rPr>
              <a:t>Conversion to Exempt Flowchart </a:t>
            </a:r>
            <a:endParaRPr lang="en-US" sz="3200" dirty="0">
              <a:latin typeface="Arial" panose="020B0604020202020204" pitchFamily="34" charset="0"/>
              <a:cs typeface="Arial" panose="020B0604020202020204" pitchFamily="34" charset="0"/>
            </a:endParaRPr>
          </a:p>
        </p:txBody>
      </p:sp>
      <p:sp>
        <p:nvSpPr>
          <p:cNvPr id="9" name="Slide Number Placeholder 5"/>
          <p:cNvSpPr txBox="1">
            <a:spLocks/>
          </p:cNvSpPr>
          <p:nvPr/>
        </p:nvSpPr>
        <p:spPr>
          <a:xfrm>
            <a:off x="0" y="6400800"/>
            <a:ext cx="381000" cy="365125"/>
          </a:xfrm>
          <a:prstGeom prst="rect">
            <a:avLst/>
          </a:prstGeom>
          <a:noFill/>
        </p:spPr>
        <p:txBody>
          <a:bodyPr vert="horz" lIns="91440" tIns="45720" rIns="91440" bIns="45720" rtlCol="0" anchor="ctr"/>
          <a:lstStyle/>
          <a:p>
            <a:pPr algn="r" defTabSz="914400">
              <a:defRPr/>
            </a:pPr>
            <a:fld id="{C9DD417E-93B0-4B7B-8327-70BFFAB58765}" type="slidenum">
              <a:rPr lang="en-US" sz="1200" smtClean="0">
                <a:solidFill>
                  <a:prstClr val="black">
                    <a:tint val="75000"/>
                  </a:prstClr>
                </a:solidFill>
              </a:rPr>
              <a:pPr algn="r" defTabSz="914400">
                <a:defRPr/>
              </a:pPr>
              <a:t>8</a:t>
            </a:fld>
            <a:endParaRPr lang="en-US" sz="1200" dirty="0" smtClean="0">
              <a:solidFill>
                <a:prstClr val="black">
                  <a:tint val="75000"/>
                </a:prstClr>
              </a:solidFill>
            </a:endParaRPr>
          </a:p>
        </p:txBody>
      </p:sp>
      <p:graphicFrame>
        <p:nvGraphicFramePr>
          <p:cNvPr id="15" name="Content Placeholder 4"/>
          <p:cNvGraphicFramePr>
            <a:graphicFrameLocks/>
          </p:cNvGraphicFramePr>
          <p:nvPr>
            <p:extLst>
              <p:ext uri="{D42A27DB-BD31-4B8C-83A1-F6EECF244321}">
                <p14:modId xmlns:p14="http://schemas.microsoft.com/office/powerpoint/2010/main" val="1323936388"/>
              </p:ext>
            </p:extLst>
          </p:nvPr>
        </p:nvGraphicFramePr>
        <p:xfrm>
          <a:off x="609600" y="1600200"/>
          <a:ext cx="8077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1606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457200"/>
            <a:ext cx="8388096" cy="1447800"/>
          </a:xfrm>
        </p:spPr>
        <p:txBody>
          <a:bodyPr>
            <a:noAutofit/>
          </a:bodyPr>
          <a:lstStyle/>
          <a:p>
            <a:pPr lvl="0">
              <a:lnSpc>
                <a:spcPct val="150000"/>
              </a:lnSpc>
              <a:spcBef>
                <a:spcPts val="0"/>
              </a:spcBef>
            </a:pPr>
            <a:r>
              <a:rPr lang="en-US" sz="2400" dirty="0" smtClean="0">
                <a:solidFill>
                  <a:prstClr val="black"/>
                </a:solidFill>
                <a:latin typeface="Arial" panose="020B0604020202020204" pitchFamily="34" charset="0"/>
                <a:cs typeface="Arial" panose="020B0604020202020204" pitchFamily="34" charset="0"/>
              </a:rPr>
              <a:t>Apply HUD’s </a:t>
            </a:r>
            <a:r>
              <a:rPr lang="en-US" sz="2400" u="sng" dirty="0" smtClean="0">
                <a:solidFill>
                  <a:prstClr val="black"/>
                </a:solidFill>
                <a:latin typeface="Arial" panose="020B0604020202020204" pitchFamily="34" charset="0"/>
                <a:cs typeface="Arial" panose="020B0604020202020204" pitchFamily="34" charset="0"/>
              </a:rPr>
              <a:t>Statutory </a:t>
            </a:r>
            <a:r>
              <a:rPr lang="en-US" sz="2400" u="sng" dirty="0">
                <a:solidFill>
                  <a:prstClr val="black"/>
                </a:solidFill>
                <a:latin typeface="Arial" panose="020B0604020202020204" pitchFamily="34" charset="0"/>
                <a:cs typeface="Arial" panose="020B0604020202020204" pitchFamily="34" charset="0"/>
              </a:rPr>
              <a:t>Checklist</a:t>
            </a:r>
            <a:r>
              <a:rPr lang="en-US" sz="2400" dirty="0">
                <a:solidFill>
                  <a:prstClr val="black"/>
                </a:solidFill>
                <a:latin typeface="Arial" panose="020B0604020202020204" pitchFamily="34" charset="0"/>
                <a:cs typeface="Arial" panose="020B0604020202020204" pitchFamily="34" charset="0"/>
              </a:rPr>
              <a:t> </a:t>
            </a:r>
            <a:r>
              <a:rPr lang="en-US" sz="2400" dirty="0" smtClean="0">
                <a:solidFill>
                  <a:prstClr val="black"/>
                </a:solidFill>
                <a:latin typeface="Arial" panose="020B0604020202020204" pitchFamily="34" charset="0"/>
                <a:cs typeface="Arial" panose="020B0604020202020204" pitchFamily="34" charset="0"/>
              </a:rPr>
              <a:t>for </a:t>
            </a:r>
            <a:r>
              <a:rPr lang="en-US" sz="2400" u="sng" dirty="0" smtClean="0">
                <a:solidFill>
                  <a:prstClr val="black"/>
                </a:solidFill>
                <a:latin typeface="Arial" panose="020B0604020202020204" pitchFamily="34" charset="0"/>
                <a:cs typeface="Arial" panose="020B0604020202020204" pitchFamily="34" charset="0"/>
              </a:rPr>
              <a:t>CEST activities </a:t>
            </a:r>
            <a:r>
              <a:rPr lang="en-US" sz="2400" dirty="0" smtClean="0">
                <a:solidFill>
                  <a:prstClr val="black"/>
                </a:solidFill>
                <a:latin typeface="Arial" panose="020B0604020202020204" pitchFamily="34" charset="0"/>
                <a:cs typeface="Arial" panose="020B0604020202020204" pitchFamily="34" charset="0"/>
              </a:rPr>
              <a:t>that  addresses the following laws under § 58.5 and § 58.6:</a:t>
            </a:r>
            <a:r>
              <a:rPr lang="en-US" sz="2400" dirty="0">
                <a:solidFill>
                  <a:prstClr val="black"/>
                </a:solidFill>
                <a:latin typeface="Arial" panose="020B0604020202020204" pitchFamily="34" charset="0"/>
                <a:cs typeface="Arial" panose="020B0604020202020204" pitchFamily="34" charset="0"/>
              </a:rPr>
              <a:t/>
            </a:r>
            <a:br>
              <a:rPr lang="en-US" sz="2400" dirty="0">
                <a:solidFill>
                  <a:prstClr val="black"/>
                </a:solidFill>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0E5ED782-343E-4A4C-A2C5-7ABC204DFDDE}" type="slidenum">
              <a:rPr lang="en-US" smtClean="0">
                <a:solidFill>
                  <a:prstClr val="black">
                    <a:tint val="75000"/>
                  </a:prstClr>
                </a:solidFill>
              </a:rPr>
              <a:pPr/>
              <a:t>9</a:t>
            </a:fld>
            <a:endParaRPr lang="en-US" dirty="0">
              <a:solidFill>
                <a:prstClr val="black">
                  <a:tint val="75000"/>
                </a:prstClr>
              </a:solidFill>
            </a:endParaRPr>
          </a:p>
        </p:txBody>
      </p:sp>
      <p:sp>
        <p:nvSpPr>
          <p:cNvPr id="3" name="Content Placeholder 2"/>
          <p:cNvSpPr>
            <a:spLocks noGrp="1"/>
          </p:cNvSpPr>
          <p:nvPr>
            <p:ph sz="quarter" idx="1"/>
          </p:nvPr>
        </p:nvSpPr>
        <p:spPr>
          <a:xfrm>
            <a:off x="762000" y="1754832"/>
            <a:ext cx="4724400" cy="4828530"/>
          </a:xfrm>
        </p:spPr>
        <p:txBody>
          <a:bodyPr>
            <a:noAutofit/>
          </a:bodyPr>
          <a:lstStyle/>
          <a:p>
            <a:pPr>
              <a:spcBef>
                <a:spcPts val="0"/>
              </a:spcBef>
              <a:buFont typeface="Arial" pitchFamily="34" charset="0"/>
              <a:buChar char="•"/>
            </a:pPr>
            <a:r>
              <a:rPr lang="en-US" sz="2000" dirty="0" smtClean="0">
                <a:solidFill>
                  <a:schemeClr val="tx1"/>
                </a:solidFill>
                <a:latin typeface="Arial Narrow" panose="020B0606020202030204" pitchFamily="34" charset="0"/>
              </a:rPr>
              <a:t>Air quality</a:t>
            </a:r>
          </a:p>
          <a:p>
            <a:pPr>
              <a:spcBef>
                <a:spcPts val="0"/>
              </a:spcBef>
              <a:buFont typeface="Arial" pitchFamily="34" charset="0"/>
              <a:buChar char="•"/>
            </a:pPr>
            <a:r>
              <a:rPr lang="en-US" sz="2000" dirty="0" smtClean="0">
                <a:solidFill>
                  <a:schemeClr val="tx1"/>
                </a:solidFill>
                <a:latin typeface="Arial Narrow" panose="020B0606020202030204" pitchFamily="34" charset="0"/>
              </a:rPr>
              <a:t>Coastal Zones</a:t>
            </a:r>
          </a:p>
          <a:p>
            <a:pPr>
              <a:spcBef>
                <a:spcPts val="0"/>
              </a:spcBef>
              <a:buFont typeface="Arial" pitchFamily="34" charset="0"/>
              <a:buChar char="•"/>
            </a:pPr>
            <a:r>
              <a:rPr lang="en-US" sz="2000" dirty="0" smtClean="0">
                <a:latin typeface="Arial Narrow" panose="020B0606020202030204" pitchFamily="34" charset="0"/>
              </a:rPr>
              <a:t>Toxics</a:t>
            </a:r>
            <a:r>
              <a:rPr lang="en-US" sz="2000" dirty="0" smtClean="0">
                <a:solidFill>
                  <a:schemeClr val="tx1"/>
                </a:solidFill>
                <a:latin typeface="Arial Narrow" panose="020B0606020202030204" pitchFamily="34" charset="0"/>
              </a:rPr>
              <a:t>/site contamination</a:t>
            </a:r>
          </a:p>
          <a:p>
            <a:pPr>
              <a:spcBef>
                <a:spcPts val="0"/>
              </a:spcBef>
              <a:buFont typeface="Arial" pitchFamily="34" charset="0"/>
              <a:buChar char="•"/>
            </a:pPr>
            <a:r>
              <a:rPr lang="en-US" sz="2000" dirty="0" smtClean="0">
                <a:solidFill>
                  <a:schemeClr val="tx1"/>
                </a:solidFill>
                <a:latin typeface="Arial Narrow" panose="020B0606020202030204" pitchFamily="34" charset="0"/>
              </a:rPr>
              <a:t>Endangered Species </a:t>
            </a:r>
          </a:p>
          <a:p>
            <a:pPr>
              <a:spcBef>
                <a:spcPts val="0"/>
              </a:spcBef>
              <a:buFont typeface="Arial" pitchFamily="34" charset="0"/>
              <a:buChar char="•"/>
            </a:pPr>
            <a:r>
              <a:rPr lang="en-US" sz="2000" dirty="0" smtClean="0">
                <a:solidFill>
                  <a:schemeClr val="tx1"/>
                </a:solidFill>
                <a:latin typeface="Arial Narrow" panose="020B0606020202030204" pitchFamily="34" charset="0"/>
              </a:rPr>
              <a:t>Environmental Justice</a:t>
            </a:r>
          </a:p>
          <a:p>
            <a:pPr>
              <a:spcBef>
                <a:spcPts val="0"/>
              </a:spcBef>
              <a:buFont typeface="Arial" pitchFamily="34" charset="0"/>
              <a:buChar char="•"/>
            </a:pPr>
            <a:r>
              <a:rPr lang="en-US" sz="2000" dirty="0" smtClean="0">
                <a:solidFill>
                  <a:schemeClr val="tx1"/>
                </a:solidFill>
                <a:latin typeface="Arial Narrow" panose="020B0606020202030204" pitchFamily="34" charset="0"/>
              </a:rPr>
              <a:t>Explosive and Flammable Hazards</a:t>
            </a:r>
          </a:p>
          <a:p>
            <a:pPr>
              <a:spcBef>
                <a:spcPts val="0"/>
              </a:spcBef>
              <a:buFont typeface="Arial" pitchFamily="34" charset="0"/>
              <a:buChar char="•"/>
            </a:pPr>
            <a:r>
              <a:rPr lang="en-US" sz="2000" dirty="0" smtClean="0">
                <a:solidFill>
                  <a:schemeClr val="tx1"/>
                </a:solidFill>
                <a:latin typeface="Arial Narrow" panose="020B0606020202030204" pitchFamily="34" charset="0"/>
              </a:rPr>
              <a:t>Farmlands  </a:t>
            </a:r>
          </a:p>
          <a:p>
            <a:pPr>
              <a:spcBef>
                <a:spcPts val="0"/>
              </a:spcBef>
              <a:buFont typeface="Arial" pitchFamily="34" charset="0"/>
              <a:buChar char="•"/>
            </a:pPr>
            <a:r>
              <a:rPr lang="en-US" sz="2000" dirty="0" smtClean="0">
                <a:solidFill>
                  <a:schemeClr val="tx1"/>
                </a:solidFill>
                <a:latin typeface="Arial Narrow" panose="020B0606020202030204" pitchFamily="34" charset="0"/>
              </a:rPr>
              <a:t>Floodplains </a:t>
            </a:r>
          </a:p>
          <a:p>
            <a:pPr>
              <a:spcBef>
                <a:spcPts val="0"/>
              </a:spcBef>
              <a:buFont typeface="Arial" pitchFamily="34" charset="0"/>
              <a:buChar char="•"/>
            </a:pPr>
            <a:r>
              <a:rPr lang="en-US" sz="2000" dirty="0" smtClean="0">
                <a:solidFill>
                  <a:schemeClr val="tx1"/>
                </a:solidFill>
                <a:latin typeface="Arial Narrow" panose="020B0606020202030204" pitchFamily="34" charset="0"/>
              </a:rPr>
              <a:t>Historic Preservation</a:t>
            </a:r>
          </a:p>
          <a:p>
            <a:pPr>
              <a:spcBef>
                <a:spcPts val="0"/>
              </a:spcBef>
              <a:buFont typeface="Arial" pitchFamily="34" charset="0"/>
              <a:buChar char="•"/>
            </a:pPr>
            <a:r>
              <a:rPr lang="en-US" sz="2000" dirty="0" smtClean="0">
                <a:solidFill>
                  <a:schemeClr val="tx1"/>
                </a:solidFill>
                <a:latin typeface="Arial Narrow" panose="020B0606020202030204" pitchFamily="34" charset="0"/>
              </a:rPr>
              <a:t>Noise </a:t>
            </a:r>
          </a:p>
          <a:p>
            <a:pPr>
              <a:spcBef>
                <a:spcPts val="0"/>
              </a:spcBef>
              <a:buFont typeface="Arial" pitchFamily="34" charset="0"/>
              <a:buChar char="•"/>
            </a:pPr>
            <a:r>
              <a:rPr lang="en-US" sz="2000" dirty="0" smtClean="0">
                <a:solidFill>
                  <a:schemeClr val="tx1"/>
                </a:solidFill>
                <a:latin typeface="Arial Narrow" panose="020B0606020202030204" pitchFamily="34" charset="0"/>
              </a:rPr>
              <a:t>Sole Source Aquifers</a:t>
            </a:r>
          </a:p>
          <a:p>
            <a:pPr>
              <a:spcBef>
                <a:spcPts val="0"/>
              </a:spcBef>
              <a:buFont typeface="Arial" pitchFamily="34" charset="0"/>
              <a:buChar char="•"/>
            </a:pPr>
            <a:r>
              <a:rPr lang="en-US" sz="2000" dirty="0" smtClean="0">
                <a:solidFill>
                  <a:schemeClr val="tx1"/>
                </a:solidFill>
                <a:latin typeface="Arial Narrow" panose="020B0606020202030204" pitchFamily="34" charset="0"/>
              </a:rPr>
              <a:t>Wetlands</a:t>
            </a:r>
          </a:p>
          <a:p>
            <a:pPr>
              <a:spcBef>
                <a:spcPts val="0"/>
              </a:spcBef>
              <a:spcAft>
                <a:spcPts val="600"/>
              </a:spcAft>
              <a:buFont typeface="Arial" pitchFamily="34" charset="0"/>
              <a:buChar char="•"/>
            </a:pPr>
            <a:r>
              <a:rPr lang="en-US" sz="2000" dirty="0" smtClean="0">
                <a:solidFill>
                  <a:schemeClr val="tx1"/>
                </a:solidFill>
                <a:latin typeface="Arial Narrow" panose="020B0606020202030204" pitchFamily="34" charset="0"/>
              </a:rPr>
              <a:t>Wild and Scenic Rivers  </a:t>
            </a:r>
          </a:p>
          <a:p>
            <a:pPr>
              <a:spcBef>
                <a:spcPts val="0"/>
              </a:spcBef>
              <a:spcAft>
                <a:spcPts val="600"/>
              </a:spcAft>
              <a:buFont typeface="Arial" pitchFamily="34" charset="0"/>
              <a:buChar char="•"/>
            </a:pPr>
            <a:r>
              <a:rPr lang="en-US" sz="2000" dirty="0" smtClean="0">
                <a:latin typeface="Arial Narrow" panose="020B0606020202030204" pitchFamily="34" charset="0"/>
              </a:rPr>
              <a:t>National Flood Insurance requirements</a:t>
            </a:r>
          </a:p>
          <a:p>
            <a:pPr>
              <a:spcBef>
                <a:spcPts val="0"/>
              </a:spcBef>
              <a:spcAft>
                <a:spcPts val="600"/>
              </a:spcAft>
              <a:buFont typeface="Arial" pitchFamily="34" charset="0"/>
              <a:buChar char="•"/>
            </a:pPr>
            <a:r>
              <a:rPr lang="en-US" sz="2000" dirty="0" smtClean="0">
                <a:solidFill>
                  <a:schemeClr val="tx1"/>
                </a:solidFill>
                <a:latin typeface="Arial Narrow" panose="020B0606020202030204" pitchFamily="34" charset="0"/>
              </a:rPr>
              <a:t>Coastal Barriers</a:t>
            </a:r>
          </a:p>
        </p:txBody>
      </p:sp>
      <p:pic>
        <p:nvPicPr>
          <p:cNvPr id="6" name="Picture 6" descr="Mixed Bag thru 9-2011 457.JPG"/>
          <p:cNvPicPr>
            <a:picLocks noChangeAspect="1"/>
          </p:cNvPicPr>
          <p:nvPr/>
        </p:nvPicPr>
        <p:blipFill>
          <a:blip r:embed="rId3" cstate="print"/>
          <a:srcRect t="9375" b="9375"/>
          <a:stretch>
            <a:fillRect/>
          </a:stretch>
        </p:blipFill>
        <p:spPr bwMode="auto">
          <a:xfrm>
            <a:off x="5181600" y="4419600"/>
            <a:ext cx="1682262" cy="1101328"/>
          </a:xfrm>
          <a:prstGeom prst="rect">
            <a:avLst/>
          </a:prstGeom>
          <a:noFill/>
          <a:ln w="19050">
            <a:solidFill>
              <a:schemeClr val="tx1"/>
            </a:solidFill>
            <a:miter lim="800000"/>
            <a:headEnd/>
            <a:tailEnd/>
          </a:ln>
        </p:spPr>
      </p:pic>
      <p:pic>
        <p:nvPicPr>
          <p:cNvPr id="9" name="Picture 8" descr="Air-Pollution[1].jpg"/>
          <p:cNvPicPr>
            <a:picLocks noChangeAspect="1"/>
          </p:cNvPicPr>
          <p:nvPr/>
        </p:nvPicPr>
        <p:blipFill>
          <a:blip r:embed="rId4" cstate="print"/>
          <a:stretch>
            <a:fillRect/>
          </a:stretch>
        </p:blipFill>
        <p:spPr>
          <a:xfrm>
            <a:off x="5181600" y="2209800"/>
            <a:ext cx="1682262" cy="990599"/>
          </a:xfrm>
          <a:prstGeom prst="rect">
            <a:avLst/>
          </a:prstGeom>
          <a:ln>
            <a:solidFill>
              <a:schemeClr val="tx1"/>
            </a:solidFill>
          </a:ln>
        </p:spPr>
      </p:pic>
      <p:pic>
        <p:nvPicPr>
          <p:cNvPr id="5" name="Picture 2" descr="http://rds.yahoo.com/_ylt=A0PDoS8SYxtOUkcA_kOjzbkF/SIG=12j93601u/EXP=1310446482/**http%3a/farm3.static.flickr.com/2362/2528472954_93e5a0f18d_z.jpg"/>
          <p:cNvPicPr>
            <a:picLocks noChangeAspect="1" noChangeArrowheads="1"/>
          </p:cNvPicPr>
          <p:nvPr/>
        </p:nvPicPr>
        <p:blipFill>
          <a:blip r:embed="rId5" cstate="print"/>
          <a:srcRect t="20242" b="13293"/>
          <a:stretch>
            <a:fillRect/>
          </a:stretch>
        </p:blipFill>
        <p:spPr>
          <a:xfrm>
            <a:off x="5181600" y="3352800"/>
            <a:ext cx="1682262" cy="914400"/>
          </a:xfrm>
          <a:prstGeom prst="rect">
            <a:avLst/>
          </a:prstGeom>
          <a:ln>
            <a:solidFill>
              <a:schemeClr val="tx1"/>
            </a:solidFill>
          </a:ln>
        </p:spPr>
      </p:pic>
      <p:pic>
        <p:nvPicPr>
          <p:cNvPr id="8" name="Picture 3" descr="http://nd.water.usgs.gov/devilslake/images/dl06.jpg"/>
          <p:cNvPicPr>
            <a:picLocks noChangeAspect="1" noChangeArrowheads="1"/>
          </p:cNvPicPr>
          <p:nvPr/>
        </p:nvPicPr>
        <p:blipFill>
          <a:blip r:embed="rId6" cstate="print"/>
          <a:srcRect/>
          <a:stretch>
            <a:fillRect/>
          </a:stretch>
        </p:blipFill>
        <p:spPr bwMode="auto">
          <a:xfrm>
            <a:off x="7010400" y="4419600"/>
            <a:ext cx="1524000" cy="1054256"/>
          </a:xfrm>
          <a:prstGeom prst="rect">
            <a:avLst/>
          </a:prstGeom>
          <a:noFill/>
          <a:ln>
            <a:solidFill>
              <a:schemeClr val="tx1"/>
            </a:solidFill>
          </a:ln>
          <a:effectLst>
            <a:outerShdw blurRad="50800" dist="50800" dir="5400000" algn="ctr" rotWithShape="0">
              <a:schemeClr val="tx1"/>
            </a:outerShdw>
          </a:effectLst>
        </p:spPr>
      </p:pic>
      <p:pic>
        <p:nvPicPr>
          <p:cNvPr id="10" name="Picture 2" descr="http://farm5.staticflickr.com/4081/4907620323_5b23b0a311_z.jpg"/>
          <p:cNvPicPr>
            <a:picLocks noChangeAspect="1" noChangeArrowheads="1"/>
          </p:cNvPicPr>
          <p:nvPr/>
        </p:nvPicPr>
        <p:blipFill>
          <a:blip r:embed="rId7" cstate="print"/>
          <a:srcRect/>
          <a:stretch>
            <a:fillRect/>
          </a:stretch>
        </p:blipFill>
        <p:spPr bwMode="auto">
          <a:xfrm>
            <a:off x="7010400" y="2209800"/>
            <a:ext cx="1524000" cy="2057399"/>
          </a:xfrm>
          <a:prstGeom prst="rect">
            <a:avLst/>
          </a:prstGeom>
          <a:noFill/>
          <a:ln>
            <a:solidFill>
              <a:schemeClr val="tx1"/>
            </a:solidFill>
          </a:ln>
        </p:spPr>
      </p:pic>
      <p:sp>
        <p:nvSpPr>
          <p:cNvPr id="19" name="Slide Number Placeholder 5"/>
          <p:cNvSpPr txBox="1">
            <a:spLocks/>
          </p:cNvSpPr>
          <p:nvPr/>
        </p:nvSpPr>
        <p:spPr>
          <a:xfrm>
            <a:off x="0" y="6400800"/>
            <a:ext cx="381000" cy="365125"/>
          </a:xfrm>
          <a:prstGeom prst="rect">
            <a:avLst/>
          </a:prstGeom>
          <a:noFill/>
        </p:spPr>
        <p:txBody>
          <a:bodyPr vert="horz" lIns="91440" tIns="45720" rIns="91440" bIns="45720" rtlCol="0" anchor="ctr"/>
          <a:lstStyle/>
          <a:p>
            <a:pPr algn="r" defTabSz="914400">
              <a:defRPr/>
            </a:pPr>
            <a:fld id="{C9DD417E-93B0-4B7B-8327-70BFFAB58765}" type="slidenum">
              <a:rPr lang="en-US" sz="1200" smtClean="0">
                <a:solidFill>
                  <a:prstClr val="black">
                    <a:tint val="75000"/>
                  </a:prstClr>
                </a:solidFill>
              </a:rPr>
              <a:pPr algn="r" defTabSz="914400">
                <a:defRPr/>
              </a:pPr>
              <a:t>9</a:t>
            </a:fld>
            <a:endParaRPr lang="en-US" sz="1200" dirty="0" smtClean="0">
              <a:solidFill>
                <a:prstClr val="black">
                  <a:tint val="75000"/>
                </a:prstClr>
              </a:solidFill>
            </a:endParaRPr>
          </a:p>
        </p:txBody>
      </p:sp>
    </p:spTree>
    <p:extLst>
      <p:ext uri="{BB962C8B-B14F-4D97-AF65-F5344CB8AC3E}">
        <p14:creationId xmlns:p14="http://schemas.microsoft.com/office/powerpoint/2010/main" val="2780935288"/>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6.jpeg"/></Relationships>
</file>

<file path=ppt/theme/_rels/theme16.xml.rels><?xml version="1.0" encoding="UTF-8" standalone="yes"?>
<Relationships xmlns="http://schemas.openxmlformats.org/package/2006/relationships"><Relationship Id="rId1" Type="http://schemas.openxmlformats.org/officeDocument/2006/relationships/image" Target="../media/image7.jpeg"/></Relationships>
</file>

<file path=ppt/theme/_rels/theme17.xml.rels><?xml version="1.0" encoding="UTF-8" standalone="yes"?>
<Relationships xmlns="http://schemas.openxmlformats.org/package/2006/relationships"><Relationship Id="rId1" Type="http://schemas.openxmlformats.org/officeDocument/2006/relationships/image" Target="../media/image8.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1.xml><?xml version="1.0" encoding="utf-8"?>
<a:theme xmlns:a="http://schemas.openxmlformats.org/drawingml/2006/main" name="12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5.xml><?xml version="1.0" encoding="utf-8"?>
<a:theme xmlns:a="http://schemas.openxmlformats.org/drawingml/2006/main" name="Aust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7.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3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5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8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9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9.xml><?xml version="1.0" encoding="utf-8"?>
<a:theme xmlns:a="http://schemas.openxmlformats.org/drawingml/2006/main" name="10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18472</TotalTime>
  <Words>3633</Words>
  <Application>Microsoft Office PowerPoint</Application>
  <PresentationFormat>On-screen Show (4:3)</PresentationFormat>
  <Paragraphs>444</Paragraphs>
  <Slides>49</Slides>
  <Notes>48</Notes>
  <HiddenSlides>0</HiddenSlides>
  <MMClips>0</MMClips>
  <ScaleCrop>false</ScaleCrop>
  <HeadingPairs>
    <vt:vector size="8" baseType="variant">
      <vt:variant>
        <vt:lpstr>Fonts Used</vt:lpstr>
      </vt:variant>
      <vt:variant>
        <vt:i4>15</vt:i4>
      </vt:variant>
      <vt:variant>
        <vt:lpstr>Theme</vt:lpstr>
      </vt:variant>
      <vt:variant>
        <vt:i4>17</vt:i4>
      </vt:variant>
      <vt:variant>
        <vt:lpstr>Embedded OLE Servers</vt:lpstr>
      </vt:variant>
      <vt:variant>
        <vt:i4>1</vt:i4>
      </vt:variant>
      <vt:variant>
        <vt:lpstr>Slide Titles</vt:lpstr>
      </vt:variant>
      <vt:variant>
        <vt:i4>49</vt:i4>
      </vt:variant>
    </vt:vector>
  </HeadingPairs>
  <TitlesOfParts>
    <vt:vector size="82" baseType="lpstr">
      <vt:lpstr>Aparajita</vt:lpstr>
      <vt:lpstr>Arial</vt:lpstr>
      <vt:lpstr>Arial Narrow</vt:lpstr>
      <vt:lpstr>Calibri</vt:lpstr>
      <vt:lpstr>Century Gothic</vt:lpstr>
      <vt:lpstr>Century Schoolbook</vt:lpstr>
      <vt:lpstr>Courier New</vt:lpstr>
      <vt:lpstr>Franklin Gothic Book</vt:lpstr>
      <vt:lpstr>Franklin Gothic Medium</vt:lpstr>
      <vt:lpstr>LilyUPC</vt:lpstr>
      <vt:lpstr>Perpetua</vt:lpstr>
      <vt:lpstr>Times New Roman</vt:lpstr>
      <vt:lpstr>Verdana</vt:lpstr>
      <vt:lpstr>Wingdings</vt:lpstr>
      <vt:lpstr>Wingdings 2</vt:lpstr>
      <vt:lpstr>Perspective</vt:lpstr>
      <vt:lpstr>2_Equity</vt:lpstr>
      <vt:lpstr>3_Equity</vt:lpstr>
      <vt:lpstr>5_Equity</vt:lpstr>
      <vt:lpstr>Office Theme</vt:lpstr>
      <vt:lpstr>6_Equity</vt:lpstr>
      <vt:lpstr>8_Equity</vt:lpstr>
      <vt:lpstr>9_Equity</vt:lpstr>
      <vt:lpstr>10_Equity</vt:lpstr>
      <vt:lpstr>11_Equity</vt:lpstr>
      <vt:lpstr>12_Equity</vt:lpstr>
      <vt:lpstr>2_Custom Design</vt:lpstr>
      <vt:lpstr>3_Custom Design</vt:lpstr>
      <vt:lpstr>7_Equity</vt:lpstr>
      <vt:lpstr>Austin</vt:lpstr>
      <vt:lpstr>Oriel</vt:lpstr>
      <vt:lpstr>Grid</vt:lpstr>
      <vt:lpstr>Acrobat Document</vt:lpstr>
      <vt:lpstr>The 24 CFR Part 58 environmental review  process, including new CoC program environmental review requirements</vt:lpstr>
      <vt:lpstr>What is an Environmental Review (ER)? </vt:lpstr>
      <vt:lpstr>HUD’s Environmental Regulations </vt:lpstr>
      <vt:lpstr>The various types of Environmental Reviews </vt:lpstr>
      <vt:lpstr>          Exempt level activities (do not require an ER or RROF)  </vt:lpstr>
      <vt:lpstr>CENST (~ Exempt) level activities (also, do not require an ER or RROF)</vt:lpstr>
      <vt:lpstr>CEST Activities (do require an ER, and  RROF unless project converts to Exempt) </vt:lpstr>
      <vt:lpstr>Conversion to Exempt Flowchart </vt:lpstr>
      <vt:lpstr>Apply HUD’s Statutory Checklist for CEST activities that  addresses the following laws under § 58.5 and § 58.6: </vt:lpstr>
      <vt:lpstr>The LSR form addresses only the following laws under § 58.5 and § 58.6 for specific CEST activities: </vt:lpstr>
      <vt:lpstr>Environmental Assessment (EA) level activities (does require an ER)</vt:lpstr>
      <vt:lpstr>The ER process for CoC projects</vt:lpstr>
      <vt:lpstr>Who performs the ER for CoC programs under the HEARTH Act?</vt:lpstr>
      <vt:lpstr>The Part 58 ER process for CoC projects  </vt:lpstr>
      <vt:lpstr>CoC projects can convert to Exempt</vt:lpstr>
      <vt:lpstr> Leasing, SBRA and PBRA takeaways</vt:lpstr>
      <vt:lpstr>LSR form for Part 58 projects</vt:lpstr>
      <vt:lpstr>LSR form already completed for you, with exception to four areas!!! </vt:lpstr>
      <vt:lpstr>When CoC projects under Part 58 convert to Part 50 </vt:lpstr>
      <vt:lpstr>§ 58.11</vt:lpstr>
      <vt:lpstr>LSR form for Part 50 projects</vt:lpstr>
      <vt:lpstr>HUD Part 50 Certification form</vt:lpstr>
      <vt:lpstr>Mapping Tools </vt:lpstr>
      <vt:lpstr>Links to the LSR forms and ALL other ER checklists and forms are found at:</vt:lpstr>
      <vt:lpstr>Applicable Laws under § 58.5 pertaining ONLY to Leasing and S/PBRA activities</vt:lpstr>
      <vt:lpstr>PowerPoint Presentation</vt:lpstr>
      <vt:lpstr>PowerPoint Presentation</vt:lpstr>
      <vt:lpstr>Toxics/Site Contamination   </vt:lpstr>
      <vt:lpstr>§ 58.5 (i) (2) is HUD’s toxics/site contamination regulation</vt:lpstr>
      <vt:lpstr>How to Document</vt:lpstr>
      <vt:lpstr>Compliance Documentation Tools (apply as your transaction screening process for Toxics) </vt:lpstr>
      <vt:lpstr>Site Reconnaissance </vt:lpstr>
      <vt:lpstr> Don’t ask for extra oil on your pizza!</vt:lpstr>
      <vt:lpstr>Understanding Material Threats </vt:lpstr>
      <vt:lpstr>The Site Reconnaissance checklist</vt:lpstr>
      <vt:lpstr>   Scrutinize State and Federal data-bases for HW sites   </vt:lpstr>
      <vt:lpstr>Perform a search of HW sites for your project site and neighboring properties via NEPAssist or other on-line mapping systems</vt:lpstr>
      <vt:lpstr>2014 Superfund sites</vt:lpstr>
      <vt:lpstr>The Fundamentals of a Phase I</vt:lpstr>
      <vt:lpstr>PowerPoint Presentation</vt:lpstr>
      <vt:lpstr>Likely Phase I Exemptions</vt:lpstr>
      <vt:lpstr>Toxic black mold is addressed under HUD’s Sec 8 Voucher program, OHHLHC policies and indirectly under § 58.5 (i) (2)   </vt:lpstr>
      <vt:lpstr>Radon</vt:lpstr>
      <vt:lpstr>EPA Map of Radon Zones for WI</vt:lpstr>
      <vt:lpstr>24 CFR Part 55:  Floodplain Management </vt:lpstr>
      <vt:lpstr>How to identify a floodplain </vt:lpstr>
      <vt:lpstr>Example of a DFIRM</vt:lpstr>
      <vt:lpstr>PowerPoint Presentation</vt:lpstr>
      <vt:lpstr>Contacts</vt:lpstr>
    </vt:vector>
  </TitlesOfParts>
  <Company>Housing and Urban Development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HEROS</dc:title>
  <dc:creator>Lauren McNamara</dc:creator>
  <cp:lastModifiedBy>Carrie Poser</cp:lastModifiedBy>
  <cp:revision>669</cp:revision>
  <cp:lastPrinted>2014-04-23T13:12:12Z</cp:lastPrinted>
  <dcterms:created xsi:type="dcterms:W3CDTF">2014-03-05T13:59:51Z</dcterms:created>
  <dcterms:modified xsi:type="dcterms:W3CDTF">2016-02-11T17:42:58Z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