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81B02-3468-4CF3-88E7-66A523953716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03796-186A-4C17-99FC-174DE88EF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995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CB953E-778F-4FCB-9225-9DD8BBD27D65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0BDA78-507F-4801-89C6-270B38C46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11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BDA78-507F-4801-89C6-270B38C461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11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BDA78-507F-4801-89C6-270B38C461D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02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38A4D9-C910-46ED-81B8-AC14AEC302FA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69C035-F7BC-4468-8286-B03CD9E1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DEHCR Update and </a:t>
            </a:r>
            <a:br>
              <a:rPr lang="en-US" dirty="0" smtClean="0"/>
            </a:br>
            <a:r>
              <a:rPr lang="en-US" dirty="0" smtClean="0"/>
              <a:t>ETH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Ellen Hildebrand</a:t>
            </a:r>
          </a:p>
          <a:p>
            <a:r>
              <a:rPr lang="en-US" sz="1400" dirty="0" smtClean="0"/>
              <a:t>ETH Program Manager</a:t>
            </a:r>
          </a:p>
          <a:p>
            <a:r>
              <a:rPr lang="en-US" sz="1400" dirty="0" smtClean="0"/>
              <a:t>Division of Energy, Housing, and Community Resources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0034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Division of Housing/Division of Energy Merger</a:t>
            </a:r>
            <a:endParaRPr lang="en-US" sz="32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083" t="26296" r="13096" b="6825"/>
          <a:stretch/>
        </p:blipFill>
        <p:spPr bwMode="auto">
          <a:xfrm>
            <a:off x="1219200" y="1600200"/>
            <a:ext cx="6705600" cy="454714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39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DEHCR Supportive Housing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TBRA, PATH, and SOAR have been awarded.</a:t>
            </a:r>
          </a:p>
          <a:p>
            <a:pPr lvl="1"/>
            <a:r>
              <a:rPr lang="en-US" dirty="0" smtClean="0"/>
              <a:t>CDBG SOAR Pilot awards went to Dunn Co/WESTCAP, Oconto Co/NEWCAP, and La Crosse Co/</a:t>
            </a:r>
            <a:r>
              <a:rPr lang="en-US" dirty="0" err="1" smtClean="0"/>
              <a:t>Couleecap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SSSG Application will be posted in mid-September.</a:t>
            </a:r>
          </a:p>
          <a:p>
            <a:pPr lvl="1"/>
            <a:r>
              <a:rPr lang="en-US" dirty="0" smtClean="0"/>
              <a:t>Be sure to clean up HMIS data. The SSSG funding formula uses shelter nights data from Sept. 1, 2014 – August 31, 2015.</a:t>
            </a:r>
          </a:p>
          <a:p>
            <a:pPr lvl="1"/>
            <a:r>
              <a:rPr lang="en-US" dirty="0" smtClean="0"/>
              <a:t>DEHCR anticipates prohibiting family separation, in line with current federal regulations.  </a:t>
            </a:r>
            <a:endParaRPr lang="en-US" dirty="0"/>
          </a:p>
          <a:p>
            <a:r>
              <a:rPr lang="en-US" dirty="0" smtClean="0"/>
              <a:t>PATH Program Crisis Intervention Partners Training will be held September 9-10 in Green Bay.</a:t>
            </a:r>
          </a:p>
          <a:p>
            <a:pPr lvl="1"/>
            <a:r>
              <a:rPr lang="en-US" dirty="0" smtClean="0"/>
              <a:t>Information is available up front.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0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ETH Program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 Requirements will be enforced.</a:t>
            </a:r>
          </a:p>
          <a:p>
            <a:r>
              <a:rPr lang="en-US" dirty="0" smtClean="0"/>
              <a:t>New Report Template – ETH Data Report.</a:t>
            </a:r>
          </a:p>
          <a:p>
            <a:pPr lvl="1"/>
            <a:r>
              <a:rPr lang="en-US" dirty="0" smtClean="0"/>
              <a:t>Monthly Reports will only be accepted in the ETH Data Report format.</a:t>
            </a:r>
          </a:p>
          <a:p>
            <a:r>
              <a:rPr lang="en-US" dirty="0" smtClean="0"/>
              <a:t>ETH Desk Guide and Monitoring Materials are being updated.</a:t>
            </a:r>
          </a:p>
          <a:p>
            <a:pPr lvl="1"/>
            <a:r>
              <a:rPr lang="en-US" dirty="0" smtClean="0"/>
              <a:t>Conflict of Interest process will be added.</a:t>
            </a:r>
          </a:p>
          <a:p>
            <a:pPr lvl="1"/>
            <a:r>
              <a:rPr lang="en-US" dirty="0" smtClean="0"/>
              <a:t>Changes aligning ESG and HPP requirements will be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83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HPP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CFR § </a:t>
            </a:r>
            <a:r>
              <a:rPr lang="en-US" dirty="0"/>
              <a:t>576.201 (c) (1) </a:t>
            </a:r>
            <a:endParaRPr lang="en-US" dirty="0" smtClean="0"/>
          </a:p>
          <a:p>
            <a:pPr lvl="1"/>
            <a:r>
              <a:rPr lang="en-US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to meet the matching requirement, the matching contributions must meet all requirements that apply to the ESG funds provided by HUD, except for the expenditure limits in § 576.100. </a:t>
            </a:r>
            <a:endParaRPr lang="en-US" sz="1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/>
              <a:t>HPP is used as ESG match, so HPP funding must follow the same requirements as ESG.  </a:t>
            </a:r>
          </a:p>
          <a:p>
            <a:pPr lvl="1"/>
            <a:r>
              <a:rPr lang="en-US" sz="1900" dirty="0" smtClean="0"/>
              <a:t>DEHCR materials specifying different income limits and requirements for HPP and ESG are being corrected, and will be effective mid-fall.</a:t>
            </a:r>
          </a:p>
          <a:p>
            <a:r>
              <a:rPr lang="en-US" sz="2400" dirty="0" smtClean="0"/>
              <a:t>ESG and HPP funded Homelessness Prevention programs will be required to use a 30% Income limit for eligibility purposes, as required by HUD. </a:t>
            </a:r>
          </a:p>
          <a:p>
            <a:pPr lvl="1"/>
            <a:r>
              <a:rPr lang="en-US" dirty="0" smtClean="0"/>
              <a:t>More information to come.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401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Rapid Re-Housing Income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HUD does not establish an ESG rapid re-housing income limit at program entry.  </a:t>
            </a:r>
          </a:p>
          <a:p>
            <a:pPr lvl="1"/>
            <a:r>
              <a:rPr lang="en-US" sz="1900" dirty="0" smtClean="0"/>
              <a:t>HUD requires that participants earn less than 30% CMI at re-evaluation.</a:t>
            </a:r>
          </a:p>
          <a:p>
            <a:r>
              <a:rPr lang="en-US" sz="2400" dirty="0" smtClean="0"/>
              <a:t>DEHCR has required the following:</a:t>
            </a:r>
          </a:p>
          <a:p>
            <a:pPr lvl="1"/>
            <a:r>
              <a:rPr lang="en-US" sz="1900" dirty="0" smtClean="0"/>
              <a:t>Income below 30% CMI for ESG</a:t>
            </a:r>
          </a:p>
          <a:p>
            <a:pPr lvl="1"/>
            <a:r>
              <a:rPr lang="en-US" sz="1900" dirty="0" smtClean="0"/>
              <a:t>Income below 50% CMI for HPP</a:t>
            </a:r>
          </a:p>
          <a:p>
            <a:r>
              <a:rPr lang="en-US" sz="2400" dirty="0" smtClean="0"/>
              <a:t>DEHCR will establish ONE income limit for ETH Rapid Re-Housing going forward, but is seeking input as to where the limit should be set.  </a:t>
            </a:r>
          </a:p>
          <a:p>
            <a:pPr lvl="1"/>
            <a:r>
              <a:rPr lang="en-US" sz="2000" dirty="0" smtClean="0"/>
              <a:t>Have grantees experienced issues with the current income limits?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238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ETH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 well for ETH grantees in the past?</a:t>
            </a:r>
          </a:p>
          <a:p>
            <a:r>
              <a:rPr lang="en-US" dirty="0" smtClean="0"/>
              <a:t>What hasn’t worked well for ETH grantees in the past?  </a:t>
            </a:r>
          </a:p>
          <a:p>
            <a:r>
              <a:rPr lang="en-US" dirty="0" smtClean="0"/>
              <a:t>What program/reporting requirements are unclear and do you have any suggestions to improve clarity?</a:t>
            </a:r>
          </a:p>
          <a:p>
            <a:r>
              <a:rPr lang="en-US" dirty="0" smtClean="0"/>
              <a:t>How can the ETH Application process be improved?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1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454</TotalTime>
  <Words>439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DEHCR Update and  ETH Discussion</vt:lpstr>
      <vt:lpstr>Division of Housing/Division of Energy Merger</vt:lpstr>
      <vt:lpstr>DEHCR Supportive Housing Updates</vt:lpstr>
      <vt:lpstr>2015-2016 ETH Program Year</vt:lpstr>
      <vt:lpstr>Upcoming HPP Changes</vt:lpstr>
      <vt:lpstr>Rapid Re-Housing Income Limit</vt:lpstr>
      <vt:lpstr>General ETH Feedback</vt:lpstr>
    </vt:vector>
  </TitlesOfParts>
  <Company>State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DEHCR Update and  ETH Discussion</dc:title>
  <dc:creator>Ellen Hildebrand</dc:creator>
  <cp:lastModifiedBy>Robyn Thibado</cp:lastModifiedBy>
  <cp:revision>17</cp:revision>
  <cp:lastPrinted>2015-08-12T19:52:52Z</cp:lastPrinted>
  <dcterms:created xsi:type="dcterms:W3CDTF">2015-08-04T17:18:54Z</dcterms:created>
  <dcterms:modified xsi:type="dcterms:W3CDTF">2015-08-14T15:36:17Z</dcterms:modified>
</cp:coreProperties>
</file>