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eanne.semb@wdeoc.org" TargetMode="External"/><Relationship Id="rId2" Type="http://schemas.openxmlformats.org/officeDocument/2006/relationships/hyperlink" Target="mailto:jennifer.chaput@wdeoc.org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mailto:MJacobson@cclse.org" TargetMode="External"/><Relationship Id="rId4" Type="http://schemas.openxmlformats.org/officeDocument/2006/relationships/hyperlink" Target="mailto:ecihn@sbcglobal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/>
              <a:t>Dairyland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COC </a:t>
            </a:r>
            <a:br>
              <a:rPr lang="en-US" sz="4800" dirty="0" smtClean="0"/>
            </a:br>
            <a:r>
              <a:rPr lang="en-US" sz="4800" dirty="0" smtClean="0"/>
              <a:t>Spotlight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Landlord Liaison</a:t>
            </a:r>
            <a:endParaRPr lang="en-US" sz="28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315" y="2688772"/>
            <a:ext cx="3037113" cy="276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Landlord Feedback	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3621120"/>
              </p:ext>
            </p:extLst>
          </p:nvPr>
        </p:nvGraphicFramePr>
        <p:xfrm>
          <a:off x="810000" y="2050443"/>
          <a:ext cx="4415143" cy="4720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Acrobat Document" r:id="rId3" imgW="4663440" imgH="6035040" progId="AcroExch.Document.11">
                  <p:embed/>
                </p:oleObj>
              </mc:Choice>
              <mc:Fallback>
                <p:oleObj name="Acrobat Document" r:id="rId3" imgW="4663440" imgH="603504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0000" y="2050443"/>
                        <a:ext cx="4415143" cy="4720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Content Placeholder 1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64462916"/>
              </p:ext>
            </p:extLst>
          </p:nvPr>
        </p:nvGraphicFramePr>
        <p:xfrm>
          <a:off x="7162800" y="2050443"/>
          <a:ext cx="4114800" cy="4720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Acrobat Document" r:id="rId5" imgW="4663440" imgH="6035040" progId="AcroExch.Document.11">
                  <p:embed/>
                </p:oleObj>
              </mc:Choice>
              <mc:Fallback>
                <p:oleObj name="Acrobat Document" r:id="rId5" imgW="4663440" imgH="603504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62800" y="2050443"/>
                        <a:ext cx="4114800" cy="4720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Explosion 1 14"/>
          <p:cNvSpPr/>
          <p:nvPr/>
        </p:nvSpPr>
        <p:spPr>
          <a:xfrm>
            <a:off x="925286" y="2198914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16" name="Explosion 1 15"/>
          <p:cNvSpPr/>
          <p:nvPr/>
        </p:nvSpPr>
        <p:spPr>
          <a:xfrm>
            <a:off x="9557657" y="5410200"/>
            <a:ext cx="1099457" cy="108857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7" name="Left-Right Arrow 16"/>
          <p:cNvSpPr/>
          <p:nvPr/>
        </p:nvSpPr>
        <p:spPr>
          <a:xfrm>
            <a:off x="5225142" y="2656114"/>
            <a:ext cx="1937657" cy="62614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Nice!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229" y="4097331"/>
            <a:ext cx="1750467" cy="204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543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Partnering with UWEC homelessness class to do a landlord satisfaction survey</a:t>
            </a:r>
          </a:p>
          <a:p>
            <a:r>
              <a:rPr lang="en-US" dirty="0" smtClean="0"/>
              <a:t>Continue to look at data to see how effective the position is</a:t>
            </a:r>
          </a:p>
          <a:p>
            <a:r>
              <a:rPr lang="en-US" dirty="0" smtClean="0"/>
              <a:t>Look into offering a rental course to our clients (similar to a Rent Smart curriculum)</a:t>
            </a:r>
          </a:p>
          <a:p>
            <a:r>
              <a:rPr lang="en-US" dirty="0" smtClean="0"/>
              <a:t>Look for funding to continue the position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Continue to improve processes and adapt as needs and feedback dictate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152" y="278109"/>
            <a:ext cx="1863072" cy="1541853"/>
          </a:xfrm>
          <a:prstGeom prst="rect">
            <a:avLst/>
          </a:prstGeom>
        </p:spPr>
      </p:pic>
      <p:sp>
        <p:nvSpPr>
          <p:cNvPr id="5" name="Explosion 1 4"/>
          <p:cNvSpPr/>
          <p:nvPr/>
        </p:nvSpPr>
        <p:spPr>
          <a:xfrm>
            <a:off x="9590314" y="5203371"/>
            <a:ext cx="1371600" cy="126274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65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Contact Information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5633" y="304800"/>
            <a:ext cx="6252633" cy="5976257"/>
          </a:xfrm>
        </p:spPr>
        <p:txBody>
          <a:bodyPr/>
          <a:lstStyle/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b="1" dirty="0">
                <a:solidFill>
                  <a:prstClr val="white"/>
                </a:solidFill>
              </a:rPr>
              <a:t>Jenny Chaput, Landlord Liaison</a:t>
            </a: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dirty="0">
                <a:solidFill>
                  <a:prstClr val="white"/>
                </a:solidFill>
              </a:rPr>
              <a:t>	Western </a:t>
            </a:r>
            <a:r>
              <a:rPr lang="en-US" sz="1400" dirty="0" err="1">
                <a:solidFill>
                  <a:prstClr val="white"/>
                </a:solidFill>
              </a:rPr>
              <a:t>Dairyland</a:t>
            </a:r>
            <a:endParaRPr lang="en-US" sz="1400" dirty="0">
              <a:solidFill>
                <a:prstClr val="white"/>
              </a:solidFill>
            </a:endParaRP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dirty="0">
                <a:solidFill>
                  <a:prstClr val="white"/>
                </a:solidFill>
              </a:rPr>
              <a:t>	715-836-7511, ext. 1150</a:t>
            </a: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dirty="0">
                <a:solidFill>
                  <a:prstClr val="white"/>
                </a:solidFill>
              </a:rPr>
              <a:t>	</a:t>
            </a:r>
            <a:r>
              <a:rPr lang="en-US" sz="1400" dirty="0">
                <a:solidFill>
                  <a:prstClr val="white"/>
                </a:solidFill>
                <a:hlinkClick r:id="rId2"/>
              </a:rPr>
              <a:t>jennifer.chaput@wdeoc.org</a:t>
            </a:r>
            <a:endParaRPr lang="en-US" sz="1400" dirty="0">
              <a:solidFill>
                <a:prstClr val="white"/>
              </a:solidFill>
            </a:endParaRP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endParaRPr lang="en-US" sz="1400" dirty="0">
              <a:solidFill>
                <a:prstClr val="white"/>
              </a:solidFill>
            </a:endParaRP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b="1" dirty="0">
                <a:solidFill>
                  <a:prstClr val="white"/>
                </a:solidFill>
              </a:rPr>
              <a:t>Jeanne Semb, Housing Services Coordinator</a:t>
            </a: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dirty="0">
                <a:solidFill>
                  <a:prstClr val="white"/>
                </a:solidFill>
              </a:rPr>
              <a:t>	Western </a:t>
            </a:r>
            <a:r>
              <a:rPr lang="en-US" sz="1400" dirty="0" err="1">
                <a:solidFill>
                  <a:prstClr val="white"/>
                </a:solidFill>
              </a:rPr>
              <a:t>Dairyland</a:t>
            </a:r>
            <a:endParaRPr lang="en-US" sz="1400" dirty="0">
              <a:solidFill>
                <a:prstClr val="white"/>
              </a:solidFill>
            </a:endParaRP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dirty="0">
                <a:solidFill>
                  <a:prstClr val="white"/>
                </a:solidFill>
              </a:rPr>
              <a:t>	715-836-7611, ext. 1141</a:t>
            </a: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dirty="0">
                <a:solidFill>
                  <a:prstClr val="white"/>
                </a:solidFill>
              </a:rPr>
              <a:t>	</a:t>
            </a:r>
            <a:r>
              <a:rPr lang="en-US" sz="1400" dirty="0">
                <a:solidFill>
                  <a:prstClr val="white"/>
                </a:solidFill>
                <a:hlinkClick r:id="rId3"/>
              </a:rPr>
              <a:t>jeanne.semb@wdeoc.org</a:t>
            </a:r>
            <a:endParaRPr lang="en-US" sz="1400" dirty="0">
              <a:solidFill>
                <a:prstClr val="white"/>
              </a:solidFill>
            </a:endParaRP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endParaRPr lang="en-US" sz="1400" dirty="0">
              <a:solidFill>
                <a:prstClr val="white"/>
              </a:solidFill>
            </a:endParaRP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b="1" dirty="0">
                <a:solidFill>
                  <a:prstClr val="white"/>
                </a:solidFill>
              </a:rPr>
              <a:t>Kelly Christianson, Executive Director</a:t>
            </a: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dirty="0">
                <a:solidFill>
                  <a:prstClr val="white"/>
                </a:solidFill>
              </a:rPr>
              <a:t>	Family Promise of the Chippewa Valley </a:t>
            </a: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dirty="0">
                <a:solidFill>
                  <a:prstClr val="white"/>
                </a:solidFill>
              </a:rPr>
              <a:t>	715-834-4357</a:t>
            </a: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dirty="0">
                <a:solidFill>
                  <a:prstClr val="white"/>
                </a:solidFill>
              </a:rPr>
              <a:t>	</a:t>
            </a:r>
            <a:r>
              <a:rPr lang="en-US" sz="1400" dirty="0" smtClean="0">
                <a:solidFill>
                  <a:prstClr val="white"/>
                </a:solidFill>
                <a:hlinkClick r:id="rId4"/>
              </a:rPr>
              <a:t>ecihn@sbcglobal.net</a:t>
            </a:r>
            <a:endParaRPr lang="en-US" sz="1400" dirty="0" smtClean="0">
              <a:solidFill>
                <a:prstClr val="white"/>
              </a:solidFill>
            </a:endParaRP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endParaRPr lang="en-US" sz="1400" dirty="0">
              <a:solidFill>
                <a:prstClr val="white"/>
              </a:solidFill>
            </a:endParaRP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b="1" dirty="0" smtClean="0">
                <a:solidFill>
                  <a:prstClr val="white"/>
                </a:solidFill>
              </a:rPr>
              <a:t>Mary Jacobson, Assistant Executive Director</a:t>
            </a: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dirty="0">
                <a:solidFill>
                  <a:prstClr val="white"/>
                </a:solidFill>
              </a:rPr>
              <a:t>	</a:t>
            </a:r>
            <a:r>
              <a:rPr lang="en-US" sz="1400" dirty="0" smtClean="0">
                <a:solidFill>
                  <a:prstClr val="white"/>
                </a:solidFill>
              </a:rPr>
              <a:t>Catholic Charities</a:t>
            </a: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dirty="0">
                <a:solidFill>
                  <a:prstClr val="white"/>
                </a:solidFill>
              </a:rPr>
              <a:t>	</a:t>
            </a:r>
            <a:r>
              <a:rPr lang="en-US" sz="1400" dirty="0" smtClean="0">
                <a:solidFill>
                  <a:prstClr val="white"/>
                </a:solidFill>
              </a:rPr>
              <a:t>608-519-8022</a:t>
            </a: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r>
              <a:rPr lang="en-US" sz="1400" dirty="0">
                <a:solidFill>
                  <a:prstClr val="white"/>
                </a:solidFill>
              </a:rPr>
              <a:t>	</a:t>
            </a:r>
            <a:r>
              <a:rPr lang="en-US" sz="1400" dirty="0" smtClean="0">
                <a:solidFill>
                  <a:prstClr val="white"/>
                </a:solidFill>
                <a:hlinkClick r:id="rId5"/>
              </a:rPr>
              <a:t>MJacobson@cclse.org</a:t>
            </a:r>
            <a:endParaRPr lang="en-US" sz="1400" dirty="0" smtClean="0">
              <a:solidFill>
                <a:prstClr val="white"/>
              </a:solidFill>
            </a:endParaRPr>
          </a:p>
          <a:p>
            <a:pPr marL="0" lvl="0" indent="0">
              <a:spcAft>
                <a:spcPts val="0"/>
              </a:spcAft>
              <a:buClr>
                <a:srgbClr val="00C6BB"/>
              </a:buClr>
              <a:buNone/>
            </a:pPr>
            <a:endParaRPr lang="en-US" sz="14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073151" y="2307771"/>
            <a:ext cx="3547533" cy="355327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>
            <a:off x="9824660" y="269965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4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Dairyland</a:t>
            </a:r>
            <a:r>
              <a:rPr lang="en-US" dirty="0" smtClean="0"/>
              <a:t> COC is comprised of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Emergency shelters for families and individuals</a:t>
            </a:r>
          </a:p>
          <a:p>
            <a:r>
              <a:rPr lang="en-US" dirty="0" smtClean="0"/>
              <a:t>ETH Rapid Re-Housing</a:t>
            </a:r>
          </a:p>
          <a:p>
            <a:r>
              <a:rPr lang="en-US" dirty="0" smtClean="0"/>
              <a:t>COC Rapid Re-Housing</a:t>
            </a:r>
          </a:p>
          <a:p>
            <a:r>
              <a:rPr lang="en-US" dirty="0" smtClean="0"/>
              <a:t>Permanent Supportive Housing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All of the programs are </a:t>
            </a:r>
            <a:r>
              <a:rPr lang="en-US" b="1" i="1" dirty="0" smtClean="0"/>
              <a:t>case management driven</a:t>
            </a:r>
            <a:endParaRPr lang="en-US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744" y="2786743"/>
            <a:ext cx="2462245" cy="206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0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Landlord Liaison?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managers are overloaded.  How can we help them?</a:t>
            </a:r>
          </a:p>
          <a:p>
            <a:r>
              <a:rPr lang="en-US" dirty="0" smtClean="0"/>
              <a:t>Approached the local landlord association </a:t>
            </a:r>
          </a:p>
          <a:p>
            <a:r>
              <a:rPr lang="en-US" dirty="0" smtClean="0"/>
              <a:t>Have several landlords we have a history of working with, but wanted to expand that list</a:t>
            </a:r>
          </a:p>
          <a:p>
            <a:r>
              <a:rPr lang="en-US" dirty="0" smtClean="0"/>
              <a:t>2016-17 ETH Grant application was released with a new competitive section based on Continuum Performance</a:t>
            </a:r>
          </a:p>
          <a:p>
            <a:r>
              <a:rPr lang="en-US" dirty="0" smtClean="0"/>
              <a:t>The agencies providing the ETH RRH funds applied!</a:t>
            </a: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507" y="4876119"/>
            <a:ext cx="87630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5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our Landlord Liaison?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created a shared position between the 3 agencies receiving ETH RRH dollars</a:t>
            </a:r>
          </a:p>
          <a:p>
            <a:r>
              <a:rPr lang="en-US" dirty="0" smtClean="0"/>
              <a:t>All partners were involved in the hiring process</a:t>
            </a:r>
          </a:p>
          <a:p>
            <a:r>
              <a:rPr lang="en-US" dirty="0" smtClean="0"/>
              <a:t>Western </a:t>
            </a:r>
            <a:r>
              <a:rPr lang="en-US" dirty="0" err="1" smtClean="0"/>
              <a:t>Dairyland</a:t>
            </a:r>
            <a:r>
              <a:rPr lang="en-US" dirty="0" smtClean="0"/>
              <a:t> (ETH lead agency) houses and staffs the employee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886" y="4230362"/>
            <a:ext cx="2068286" cy="208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89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having a Landlord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Frees up the time of our case managers so they can focus on other things</a:t>
            </a:r>
          </a:p>
          <a:p>
            <a:r>
              <a:rPr lang="en-US" dirty="0" smtClean="0"/>
              <a:t>Landlords have a specific person they know will assist them with any issues/concerns, establishing trust with them, and ensuring the tenants’ long-term success</a:t>
            </a:r>
          </a:p>
          <a:p>
            <a:r>
              <a:rPr lang="en-US" dirty="0" smtClean="0"/>
              <a:t>The Landlord Liaison acts as the main contact between the landlord, the client and the case manager</a:t>
            </a:r>
          </a:p>
          <a:p>
            <a:r>
              <a:rPr lang="en-US" dirty="0" smtClean="0"/>
              <a:t>Landlords contact our LL when they have openings</a:t>
            </a:r>
          </a:p>
          <a:p>
            <a:r>
              <a:rPr lang="en-US" dirty="0" smtClean="0"/>
              <a:t>The LL establishes a relationship with each landlord, thereby learning their processes and personalities. This allows for placing a prospective tenant in an equation for success</a:t>
            </a:r>
          </a:p>
        </p:txBody>
      </p:sp>
    </p:spTree>
    <p:extLst>
      <p:ext uri="{BB962C8B-B14F-4D97-AF65-F5344CB8AC3E}">
        <p14:creationId xmlns:p14="http://schemas.microsoft.com/office/powerpoint/2010/main" val="276068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53215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a Service Point ART shelter night report, the average length of shelter stay for the period of time from </a:t>
            </a:r>
            <a:r>
              <a:rPr lang="en-US" b="1" dirty="0" smtClean="0"/>
              <a:t>1/1/16 to 11/1/16: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the same report, the average length of shelter stay for the period of time from </a:t>
            </a:r>
            <a:r>
              <a:rPr lang="en-US" b="1" dirty="0" smtClean="0"/>
              <a:t>11/1/16-2/1/17: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740" y="2881432"/>
            <a:ext cx="9324975" cy="1533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839" y="5052331"/>
            <a:ext cx="92487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30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Progress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3151" y="2372859"/>
            <a:ext cx="6252633" cy="5414963"/>
          </a:xfrm>
        </p:spPr>
        <p:txBody>
          <a:bodyPr/>
          <a:lstStyle/>
          <a:p>
            <a:r>
              <a:rPr lang="en-US" sz="2000" dirty="0"/>
              <a:t>Households Housed </a:t>
            </a:r>
            <a:br>
              <a:rPr lang="en-US" sz="2000" dirty="0"/>
            </a:br>
            <a:r>
              <a:rPr lang="en-US" sz="2000" dirty="0"/>
              <a:t>(Nov. 1, 2016-Feb. 1, 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	</a:t>
            </a:r>
            <a:r>
              <a:rPr lang="en-US" b="1" dirty="0" smtClean="0"/>
              <a:t>20 total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u="sng" dirty="0" smtClean="0"/>
              <a:t>Catholic Charities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dirty="0" smtClean="0"/>
              <a:t>3 households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u="sng" dirty="0" smtClean="0"/>
              <a:t>Family Promise of the Chippewa Valley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dirty="0" smtClean="0"/>
              <a:t>10 households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u="sng" dirty="0"/>
              <a:t>Western </a:t>
            </a:r>
            <a:r>
              <a:rPr lang="en-US" u="sng" dirty="0" err="1"/>
              <a:t>Dairyland</a:t>
            </a:r>
            <a:endParaRPr lang="en-US" u="sng" dirty="0"/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dirty="0"/>
              <a:t>7 households</a:t>
            </a:r>
          </a:p>
          <a:p>
            <a:pPr marL="1085850"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873" y="3012622"/>
            <a:ext cx="37052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3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the role of the Landlord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Initially, the position focused solely on finding housing for ETH RRH households</a:t>
            </a:r>
          </a:p>
          <a:p>
            <a:r>
              <a:rPr lang="en-US" dirty="0" smtClean="0"/>
              <a:t>Western </a:t>
            </a:r>
            <a:r>
              <a:rPr lang="en-US" dirty="0" err="1" smtClean="0"/>
              <a:t>Dairyland</a:t>
            </a:r>
            <a:r>
              <a:rPr lang="en-US" dirty="0" smtClean="0"/>
              <a:t> has supplemented some funding to expand services to both </a:t>
            </a:r>
            <a:r>
              <a:rPr lang="en-US" dirty="0" err="1" smtClean="0"/>
              <a:t>CoC</a:t>
            </a:r>
            <a:r>
              <a:rPr lang="en-US" dirty="0" smtClean="0"/>
              <a:t> RRH and PSH</a:t>
            </a:r>
          </a:p>
          <a:p>
            <a:pPr lvl="1"/>
            <a:r>
              <a:rPr lang="en-US" dirty="0" smtClean="0"/>
              <a:t>United Way</a:t>
            </a:r>
          </a:p>
          <a:p>
            <a:pPr lvl="1"/>
            <a:r>
              <a:rPr lang="en-US" dirty="0" smtClean="0"/>
              <a:t>CSBG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200" y="4028410"/>
            <a:ext cx="2004544" cy="234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265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0000" y="2244777"/>
            <a:ext cx="10896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US" dirty="0" smtClean="0">
                <a:solidFill>
                  <a:prstClr val="white"/>
                </a:solidFill>
              </a:rPr>
              <a:t>Receive referral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US" dirty="0" smtClean="0">
                <a:solidFill>
                  <a:prstClr val="white"/>
                </a:solidFill>
              </a:rPr>
              <a:t>Obtain all necessary background information utilizing the Intake Form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US" dirty="0" smtClean="0">
                <a:solidFill>
                  <a:prstClr val="white"/>
                </a:solidFill>
              </a:rPr>
              <a:t>Run CCAP on all adults, looking specifically for anything of concern to landlords, and discuss with the prospective tenant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US" dirty="0" smtClean="0">
                <a:solidFill>
                  <a:prstClr val="white"/>
                </a:solidFill>
              </a:rPr>
              <a:t>Perform housing search taking all information obtained into consideration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US" dirty="0" smtClean="0">
                <a:solidFill>
                  <a:prstClr val="white"/>
                </a:solidFill>
              </a:rPr>
              <a:t>Schedule, transport, and attend showings with the prospective tenant(s)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US" dirty="0" smtClean="0">
                <a:solidFill>
                  <a:prstClr val="white"/>
                </a:solidFill>
              </a:rPr>
              <a:t>Schedule and perform HQS inspection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US" dirty="0" smtClean="0">
                <a:solidFill>
                  <a:prstClr val="white"/>
                </a:solidFill>
              </a:rPr>
              <a:t>Schedule and attend lease signing, obtaining all necessary paperwork and submitting to the case manager upon completion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US" dirty="0" smtClean="0">
                <a:solidFill>
                  <a:prstClr val="white"/>
                </a:solidFill>
              </a:rPr>
              <a:t>Two-week follow-up with the landlord and forward information to the case manager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US" dirty="0" smtClean="0">
                <a:solidFill>
                  <a:prstClr val="white"/>
                </a:solidFill>
              </a:rPr>
              <a:t>Monthly follow-up thereafter, forwarding information to the case manager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endParaRPr lang="en-US" dirty="0" smtClean="0">
              <a:solidFill>
                <a:prstClr val="white"/>
              </a:solidFill>
            </a:endParaRP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28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510</TotalTime>
  <Words>498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Wingdings</vt:lpstr>
      <vt:lpstr>Wingdings 2</vt:lpstr>
      <vt:lpstr>Quotable</vt:lpstr>
      <vt:lpstr>Acrobat Document</vt:lpstr>
      <vt:lpstr>Dairyland  COC  Spotlight</vt:lpstr>
      <vt:lpstr>Dairyland COC is comprised of the following:</vt:lpstr>
      <vt:lpstr>Why a Landlord Liaison?</vt:lpstr>
      <vt:lpstr>What is our Landlord Liaison?</vt:lpstr>
      <vt:lpstr>Benefits to having a Landlord Liaison</vt:lpstr>
      <vt:lpstr>Results</vt:lpstr>
      <vt:lpstr>Progress  </vt:lpstr>
      <vt:lpstr>Expanding the role of the Landlord Liaison</vt:lpstr>
      <vt:lpstr>Process</vt:lpstr>
      <vt:lpstr>Landlord Feedback </vt:lpstr>
      <vt:lpstr>Next steps…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Dairyland CoC Spotlight</dc:title>
  <dc:creator>Jeanne Semb</dc:creator>
  <cp:lastModifiedBy>Carrie Poser</cp:lastModifiedBy>
  <cp:revision>27</cp:revision>
  <cp:lastPrinted>2017-02-07T15:44:58Z</cp:lastPrinted>
  <dcterms:created xsi:type="dcterms:W3CDTF">2017-02-02T21:23:51Z</dcterms:created>
  <dcterms:modified xsi:type="dcterms:W3CDTF">2017-02-10T14:31:19Z</dcterms:modified>
</cp:coreProperties>
</file>