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5"/>
  </p:sldMasterIdLst>
  <p:notesMasterIdLst>
    <p:notesMasterId r:id="rId29"/>
  </p:notesMasterIdLst>
  <p:handoutMasterIdLst>
    <p:handoutMasterId r:id="rId30"/>
  </p:handoutMasterIdLst>
  <p:sldIdLst>
    <p:sldId id="256" r:id="rId6"/>
    <p:sldId id="264" r:id="rId7"/>
    <p:sldId id="266" r:id="rId8"/>
    <p:sldId id="267" r:id="rId9"/>
    <p:sldId id="270" r:id="rId10"/>
    <p:sldId id="271" r:id="rId11"/>
    <p:sldId id="268" r:id="rId12"/>
    <p:sldId id="269" r:id="rId13"/>
    <p:sldId id="276" r:id="rId14"/>
    <p:sldId id="282" r:id="rId15"/>
    <p:sldId id="273" r:id="rId16"/>
    <p:sldId id="274" r:id="rId17"/>
    <p:sldId id="275" r:id="rId18"/>
    <p:sldId id="278" r:id="rId19"/>
    <p:sldId id="265" r:id="rId20"/>
    <p:sldId id="257" r:id="rId21"/>
    <p:sldId id="259" r:id="rId22"/>
    <p:sldId id="261" r:id="rId23"/>
    <p:sldId id="262" r:id="rId24"/>
    <p:sldId id="288" r:id="rId25"/>
    <p:sldId id="263" r:id="rId26"/>
    <p:sldId id="287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ylor, Julie" initials="TJ" lastIdx="1" clrIdx="0"/>
  <p:cmAuthor id="1" name="Mabrey, Stephanie L" initials="MSL" lastIdx="2" clrIdx="1"/>
  <p:cmAuthor id="2" name="Ross, Christian" initials="RC" lastIdx="8" clrIdx="2"/>
  <p:cmAuthor id="3" name="Krebs, Andrea  C" initials="ACK" lastIdx="15" clrIdx="3"/>
  <p:cmAuthor id="4" name="Lori A. Schultz" initials="las" lastIdx="1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9" d="100"/>
          <a:sy n="79" d="100"/>
        </p:scale>
        <p:origin x="96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64457-AA2E-42D9-93A5-3D4C2C15CA6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2CE86-1731-4010-ADA3-510EDAB1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7614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83CFE-7210-4F13-8456-E224BBE96A66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1E6A3-AC7B-4A05-8D64-710C0394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891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</a:t>
            </a:r>
            <a:r>
              <a:rPr lang="en-US" baseline="0" dirty="0" smtClean="0"/>
              <a:t> times of an economic downturn states can apply to waive ABAWD requirements.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But, as the economy continues to improve, many states no longer qualify for time limit waivers.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F8CA27-7044-4B0A-976D-B9D4DE92F826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E6A3-AC7B-4A05-8D64-710C0394C2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89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now going to give you a bit of information about what our</a:t>
            </a:r>
            <a:r>
              <a:rPr lang="en-US" baseline="0" dirty="0" smtClean="0"/>
              <a:t> FSET program offers. &lt;Specific to agency.&gt;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5D4E9E2-9B4E-4469-A0E5-4801C0E8BF45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E6A3-AC7B-4A05-8D64-710C0394C2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8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E478BB-8CFF-4474-8BEE-0EB65C361CBD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E6A3-AC7B-4A05-8D64-710C0394C2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2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Today’s job market requires a higher level of skills. One way to address this challenge is to increase partnerships to provide FSET participants short-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 training opportunities in gain skills needed for jobs on demand.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Jayne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talk about fun partnership opportunities!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E403B5B-1E5B-408F-B804-2456196B1799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E6A3-AC7B-4A05-8D64-710C0394C2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5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71600" y="2895601"/>
            <a:ext cx="7123113" cy="15240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Presenter’s Name</a:t>
            </a:r>
          </a:p>
          <a:p>
            <a:pPr lvl="0" eaLnBrk="1" latinLnBrk="0" hangingPunct="1"/>
            <a:r>
              <a:rPr kumimoji="0" lang="en-US" dirty="0" smtClean="0"/>
              <a:t>Presenter’s Job Title</a:t>
            </a:r>
          </a:p>
          <a:p>
            <a:pPr lvl="0" eaLnBrk="1" latinLnBrk="0" hangingPunct="1"/>
            <a:r>
              <a:rPr kumimoji="0" lang="en-US" dirty="0" smtClean="0"/>
              <a:t>Date of Presentation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27438"/>
            <a:ext cx="9144000" cy="1668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343178"/>
            <a:ext cx="1295400" cy="1445741"/>
          </a:xfrm>
          <a:prstGeom prst="rect">
            <a:avLst/>
          </a:prstGeom>
          <a:solidFill>
            <a:schemeClr val="bg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343178"/>
            <a:ext cx="7772400" cy="144574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343178"/>
            <a:ext cx="7620000" cy="1445741"/>
          </a:xfrm>
        </p:spPr>
        <p:txBody>
          <a:bodyPr/>
          <a:lstStyle>
            <a:lvl1pPr algn="l">
              <a:buNone/>
              <a:defRPr sz="44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Add Presentation Title </a:t>
            </a:r>
            <a:endParaRPr kumimoji="0"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248400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2" descr="DHS Logo - Color no Tex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0" y="634385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503725" y="6360538"/>
            <a:ext cx="3486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Wisconsin Department of Health Services (DHS)</a:t>
            </a:r>
          </a:p>
          <a:p>
            <a:r>
              <a:rPr lang="en-US" sz="1100" dirty="0" smtClean="0">
                <a:solidFill>
                  <a:schemeClr val="tx2"/>
                </a:solidFill>
              </a:rPr>
              <a:t>Division of Medicaid Services</a:t>
            </a:r>
            <a:endParaRPr lang="en-US" sz="1100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3962400" cy="3733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3648" y="2362200"/>
            <a:ext cx="3959352" cy="3733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1D7E70-BD45-4A3B-B6E5-516522A485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600200"/>
            <a:ext cx="3962400" cy="640080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3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Add Subtitle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3648" y="1600200"/>
            <a:ext cx="3959352" cy="640080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3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Add Subtitle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8153400" cy="9906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Add Slide Title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Lis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Click to Add Slide Title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/>
            </a:lvl1pPr>
            <a:lvl4pPr marL="1143000" indent="-228600">
              <a:defRPr/>
            </a:lvl4pPr>
            <a:lvl5pPr marL="1371600" indent="-228600">
              <a:defRPr sz="2200"/>
            </a:lvl5pPr>
          </a:lstStyle>
          <a:p>
            <a:pPr lvl="0" eaLnBrk="1" latinLnBrk="0" hangingPunct="1"/>
            <a:r>
              <a:rPr lang="en-US" dirty="0" smtClean="0"/>
              <a:t>Click to add first level bullets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6BAD-C5D1-439D-9D01-E36D60B7598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1600200"/>
            <a:ext cx="8153400" cy="44958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slide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5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Brea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tx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none" baseline="0">
                <a:solidFill>
                  <a:schemeClr val="tx2"/>
                </a:solidFill>
              </a:defRPr>
            </a:lvl1pPr>
          </a:lstStyle>
          <a:p>
            <a:r>
              <a:rPr kumimoji="0" lang="en-US" dirty="0" smtClean="0"/>
              <a:t>Click to Add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Add Subtitle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2E43-24F8-4C9F-87A6-64D57A0E32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6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D16D-B5AB-45D5-8ACC-749097A9B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3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196F-EE3F-405A-B0FA-DC2A27AB2B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8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A098-5CE9-4800-A619-F0003990A4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2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6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Add Slide Title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922776" cy="4506433"/>
          </a:xfrm>
        </p:spPr>
        <p:txBody>
          <a:bodyPr/>
          <a:lstStyle>
            <a:lvl1pPr marL="319088" indent="-319088">
              <a:defRPr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0" y="1589567"/>
            <a:ext cx="3918099" cy="45064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35DA99-2259-466A-BB4C-9AF818B58C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en-US" dirty="0" smtClean="0"/>
              <a:t>Click to Add Slide Title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add first level bullets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305800" y="6248400"/>
            <a:ext cx="4572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F3B07E-28EE-4CC3-8D3C-0699CD961F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80" r:id="rId3"/>
    <p:sldLayoutId id="2147483769" r:id="rId4"/>
    <p:sldLayoutId id="2147483781" r:id="rId5"/>
    <p:sldLayoutId id="2147483782" r:id="rId6"/>
    <p:sldLayoutId id="2147483783" r:id="rId7"/>
    <p:sldLayoutId id="2147483784" r:id="rId8"/>
    <p:sldLayoutId id="2147483772" r:id="rId9"/>
    <p:sldLayoutId id="2147483773" r:id="rId10"/>
  </p:sldLayoutIdLst>
  <p:hf hdr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0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3">
            <a:lumMod val="60000"/>
            <a:lumOff val="40000"/>
          </a:schemeClr>
        </a:buClr>
        <a:buSzPct val="85000"/>
        <a:buFont typeface="Wingdings" panose="05000000000000000000" pitchFamily="2" charset="2"/>
        <a:buChar char="§"/>
        <a:defRPr kumimoji="0"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3">
            <a:lumMod val="60000"/>
            <a:lumOff val="40000"/>
          </a:schemeClr>
        </a:buClr>
        <a:buSzPct val="65000"/>
        <a:buFont typeface="Wingdings 2" panose="05020102010507070707" pitchFamily="18" charset="2"/>
        <a:buChar char="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3">
            <a:lumMod val="60000"/>
            <a:lumOff val="40000"/>
          </a:schemeClr>
        </a:buClr>
        <a:buSzPct val="55000"/>
        <a:buFont typeface="Wingdings" panose="05000000000000000000" pitchFamily="2" charset="2"/>
        <a:buChar char="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>
            <a:lumMod val="60000"/>
            <a:lumOff val="40000"/>
          </a:schemeClr>
        </a:buClr>
        <a:buSzPct val="85000"/>
        <a:buFont typeface="Segoe UI" panose="020B0502040204020203" pitchFamily="34" charset="0"/>
        <a:buChar char="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3">
            <a:lumMod val="60000"/>
            <a:lumOff val="40000"/>
          </a:schemeClr>
        </a:buClr>
        <a:buSzPct val="55000"/>
        <a:buFont typeface="Wingdings"/>
        <a:buChar char=""/>
        <a:defRPr kumimoji="0" sz="2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s.wisconsin.gov/foodshare/fset.htm" TargetMode="External"/><Relationship Id="rId2" Type="http://schemas.openxmlformats.org/officeDocument/2006/relationships/hyperlink" Target="https://www.dhs.wisconsin.gov/foodshare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garet.rosenthal@dhs.wisconsin.gov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Stephanie Mabrey, Program and Policy Analyst</a:t>
            </a:r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May 17,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Introduction to the DHS FoodShare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FSET Vendors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6BAD-C5D1-439D-9D01-E36D60B7598D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9600" y="1600200"/>
            <a:ext cx="8229600" cy="4724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7100" y="1524000"/>
            <a:ext cx="4991100" cy="488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16" y="1670304"/>
            <a:ext cx="22288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92" y="3352800"/>
            <a:ext cx="23241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16" y="5267325"/>
            <a:ext cx="3248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62775" y="1520456"/>
            <a:ext cx="152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415" y="1610038"/>
            <a:ext cx="1188720" cy="75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FSET Activities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572000" cy="4506433"/>
          </a:xfrm>
        </p:spPr>
        <p:txBody>
          <a:bodyPr/>
          <a:lstStyle/>
          <a:p>
            <a:r>
              <a:rPr lang="en-US" dirty="0" smtClean="0"/>
              <a:t>Job search assistance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Job-related training</a:t>
            </a:r>
          </a:p>
          <a:p>
            <a:r>
              <a:rPr lang="en-US" dirty="0" smtClean="0"/>
              <a:t>Work experience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t>11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5901" y="1752600"/>
            <a:ext cx="3630899" cy="241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3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</a:t>
            </a:r>
            <a:r>
              <a:rPr lang="en-US" dirty="0"/>
              <a:t>S</a:t>
            </a:r>
            <a:r>
              <a:rPr lang="en-US" dirty="0" smtClean="0"/>
              <a:t>ervices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Transportation assistance</a:t>
            </a:r>
          </a:p>
          <a:p>
            <a:r>
              <a:rPr lang="en-US" dirty="0" smtClean="0"/>
              <a:t>Clothing for job interviews</a:t>
            </a:r>
          </a:p>
          <a:p>
            <a:r>
              <a:rPr lang="en-US" dirty="0" smtClean="0"/>
              <a:t>Uniforms</a:t>
            </a:r>
          </a:p>
          <a:p>
            <a:r>
              <a:rPr lang="en-US" dirty="0" smtClean="0"/>
              <a:t>Textbooks, test fees, training materials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63366"/>
            <a:ext cx="3922713" cy="2942034"/>
          </a:xfrm>
        </p:spPr>
      </p:pic>
    </p:spTree>
    <p:extLst>
      <p:ext uri="{BB962C8B-B14F-4D97-AF65-F5344CB8AC3E}">
        <p14:creationId xmlns:p14="http://schemas.microsoft.com/office/powerpoint/2010/main" val="33963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Retention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696200" cy="4506433"/>
          </a:xfrm>
        </p:spPr>
        <p:txBody>
          <a:bodyPr>
            <a:normAutofit/>
          </a:bodyPr>
          <a:lstStyle/>
          <a:p>
            <a:r>
              <a:rPr lang="en-US" dirty="0" smtClean="0"/>
              <a:t>Wisconsin provides job retention services for 90-days after individuals obtain a job in FSET. </a:t>
            </a:r>
            <a:endParaRPr lang="en-US" dirty="0"/>
          </a:p>
          <a:p>
            <a:r>
              <a:rPr lang="en-US" dirty="0" smtClean="0"/>
              <a:t>Job retention services include supportive services and case management to assist individuals in transitioning to employment.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135DA99-2259-466A-BB4C-9AF818B58CB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5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Partnerships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6BAD-C5D1-439D-9D01-E36D60B7598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FSET agencies may partner with local organizations to expand training opportunities and serve more </a:t>
            </a:r>
            <a:r>
              <a:rPr lang="en-US" dirty="0" err="1" smtClean="0"/>
              <a:t>FoodShare</a:t>
            </a:r>
            <a:r>
              <a:rPr lang="en-US" dirty="0" smtClean="0"/>
              <a:t> members.</a:t>
            </a:r>
          </a:p>
          <a:p>
            <a:r>
              <a:rPr lang="en-US" dirty="0" smtClean="0"/>
              <a:t>Local funding may be used to draw down 50% matching federal funds.</a:t>
            </a:r>
          </a:p>
          <a:p>
            <a:r>
              <a:rPr lang="en-US" dirty="0" smtClean="0"/>
              <a:t>These partnerships can be established with community-based organizations, education providers, and employers.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0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FoodShare Outreach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Connecting Wisconsinites to FoodShare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8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Nutrition Assistance Program (SNAP) Outreach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SNAP agencies have the option to conduct program informational activities to inform households about the availability, eligibility requirements, application procedures, and benefits of SNAP. </a:t>
            </a:r>
          </a:p>
          <a:p>
            <a:r>
              <a:rPr lang="en-US" dirty="0" smtClean="0"/>
              <a:t>States may receive 50% reimbursement for allowable administrative costs funded under a state outreach plan.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of Wisconsin FoodShare Outreach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Under the federal fiscal year 2018 FoodShare Outreach State Plan, vendors provide:</a:t>
            </a:r>
          </a:p>
          <a:p>
            <a:r>
              <a:rPr lang="en-US" dirty="0" smtClean="0"/>
              <a:t>In-person assistance in 32 counties.</a:t>
            </a:r>
          </a:p>
          <a:p>
            <a:r>
              <a:rPr lang="en-US" dirty="0" smtClean="0"/>
              <a:t>The Statewide FoodShare Helpline.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Outreach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FoodShare outreach agencies provide:</a:t>
            </a:r>
          </a:p>
          <a:p>
            <a:r>
              <a:rPr lang="en-US" dirty="0" smtClean="0"/>
              <a:t>Information about eligibility requirements and benefits.</a:t>
            </a:r>
          </a:p>
          <a:p>
            <a:r>
              <a:rPr lang="en-US" dirty="0" smtClean="0"/>
              <a:t>Assistance with applications, renewals, and verification.</a:t>
            </a:r>
          </a:p>
          <a:p>
            <a:r>
              <a:rPr lang="en-US" dirty="0" smtClean="0"/>
              <a:t>Assistance with QUEST cards.</a:t>
            </a:r>
          </a:p>
          <a:p>
            <a:r>
              <a:rPr lang="en-US" dirty="0" smtClean="0"/>
              <a:t>Information about policy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693152" cy="4495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Recruit volunteers and/or staff with economic support experience.</a:t>
            </a:r>
          </a:p>
          <a:p>
            <a:pPr lvl="0"/>
            <a:r>
              <a:rPr lang="en-US" dirty="0" smtClean="0"/>
              <a:t>Establish partnerships with IM agencies that allow new outreach workers to observe workers and use CARES Worker Web-based training regarding ACCESS.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</a:p>
          <a:p>
            <a:r>
              <a:rPr lang="en-US" dirty="0" smtClean="0"/>
              <a:t>What we do</a:t>
            </a:r>
          </a:p>
          <a:p>
            <a:r>
              <a:rPr lang="en-US" dirty="0" smtClean="0"/>
              <a:t>FoodShare Employment and Training (FSET)</a:t>
            </a:r>
          </a:p>
          <a:p>
            <a:r>
              <a:rPr lang="en-US" dirty="0"/>
              <a:t>FoodShare </a:t>
            </a:r>
            <a:r>
              <a:rPr lang="en-US" dirty="0" smtClean="0"/>
              <a:t>outreach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035552" cy="4495800"/>
          </a:xfrm>
        </p:spPr>
        <p:txBody>
          <a:bodyPr/>
          <a:lstStyle/>
          <a:p>
            <a:pPr lvl="0"/>
            <a:r>
              <a:rPr lang="en-US" dirty="0"/>
              <a:t>Build rapport with different communities through trusted community partners.</a:t>
            </a:r>
          </a:p>
          <a:p>
            <a:pPr lvl="0"/>
            <a:r>
              <a:rPr lang="en-US" dirty="0"/>
              <a:t>Resolve conflicts with IM through local area administration.</a:t>
            </a:r>
          </a:p>
          <a:p>
            <a:endParaRPr lang="en-US" dirty="0"/>
          </a:p>
        </p:txBody>
      </p:sp>
      <p:pic>
        <p:nvPicPr>
          <p:cNvPr id="5" name="Picture 4" descr="coaching, coders, co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354141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Become Involved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Become a subcontractor with a current outreach vendor.</a:t>
            </a:r>
          </a:p>
          <a:p>
            <a:r>
              <a:rPr lang="en-US" dirty="0" smtClean="0"/>
              <a:t>Initiate an outreach contract in an unserved area (January–March each year).</a:t>
            </a:r>
          </a:p>
          <a:p>
            <a:r>
              <a:rPr lang="en-US" dirty="0" smtClean="0"/>
              <a:t>There is an additional need for outreach assistance in northern/rural Wisconsin.</a:t>
            </a:r>
          </a:p>
        </p:txBody>
      </p:sp>
    </p:spTree>
    <p:extLst>
      <p:ext uri="{BB962C8B-B14F-4D97-AF65-F5344CB8AC3E}">
        <p14:creationId xmlns:p14="http://schemas.microsoft.com/office/powerpoint/2010/main" val="33161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for Attending!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additional information about FoodShare, visit </a:t>
            </a:r>
            <a:r>
              <a:rPr lang="en-US" dirty="0" smtClean="0">
                <a:hlinkClick r:id="rId2"/>
              </a:rPr>
              <a:t>https://www.dhs.wisconsin.gov/</a:t>
            </a:r>
            <a:br>
              <a:rPr lang="en-US" dirty="0" smtClean="0">
                <a:hlinkClick r:id="rId2"/>
              </a:rPr>
            </a:br>
            <a:r>
              <a:rPr lang="en-US" dirty="0" err="1" smtClean="0">
                <a:hlinkClick r:id="rId2"/>
              </a:rPr>
              <a:t>foodshare</a:t>
            </a:r>
            <a:r>
              <a:rPr lang="en-US" dirty="0" smtClean="0">
                <a:hlinkClick r:id="rId2"/>
              </a:rPr>
              <a:t>/index.htm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To learn more about the </a:t>
            </a:r>
            <a:r>
              <a:rPr lang="en-US" dirty="0" err="1" smtClean="0"/>
              <a:t>FSET</a:t>
            </a:r>
            <a:r>
              <a:rPr lang="en-US" dirty="0" smtClean="0"/>
              <a:t> program, visit </a:t>
            </a:r>
            <a:r>
              <a:rPr lang="en-US" dirty="0" smtClean="0">
                <a:hlinkClick r:id="rId3"/>
              </a:rPr>
              <a:t>www.dhs.wisconsin.gov/foodshare/fset.htm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Contact Margaret Rosenthal at </a:t>
            </a:r>
            <a:r>
              <a:rPr lang="en-US" dirty="0" smtClean="0">
                <a:hlinkClick r:id="rId4"/>
              </a:rPr>
              <a:t>margaret.rosenthal@dhs.wisconsin.gov</a:t>
            </a:r>
            <a:r>
              <a:rPr lang="en-US" dirty="0" smtClean="0"/>
              <a:t> if your organization is interested in becoming a partner for the </a:t>
            </a:r>
            <a:r>
              <a:rPr lang="en-US" dirty="0" err="1" smtClean="0"/>
              <a:t>FSET</a:t>
            </a:r>
            <a:r>
              <a:rPr lang="en-US" dirty="0" smtClean="0"/>
              <a:t>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sz="2000" dirty="0" err="1" smtClean="0">
                <a:solidFill>
                  <a:schemeClr val="tx1"/>
                </a:solidFill>
              </a:rPr>
              <a:t>Stephanie.mabrey@dhs.Wisconsin.g`ov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Seven permanent positions and two limited term employment (LTE) positions</a:t>
            </a:r>
          </a:p>
          <a:p>
            <a:r>
              <a:rPr lang="en-US" dirty="0" smtClean="0"/>
              <a:t>3.5 full-time positions focused on FoodShare policy </a:t>
            </a:r>
          </a:p>
          <a:p>
            <a:r>
              <a:rPr lang="en-US" dirty="0" smtClean="0"/>
              <a:t>2.5 full-time and 2 LTE positions focused on FSET policy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58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Ensure </a:t>
            </a:r>
            <a:r>
              <a:rPr lang="en-US" dirty="0" smtClean="0"/>
              <a:t>DHS policy </a:t>
            </a:r>
            <a:r>
              <a:rPr lang="en-US" dirty="0"/>
              <a:t>complies with state and federal </a:t>
            </a:r>
            <a:r>
              <a:rPr lang="en-US" dirty="0" smtClean="0"/>
              <a:t>guidance.</a:t>
            </a:r>
            <a:endParaRPr lang="en-US" dirty="0"/>
          </a:p>
          <a:p>
            <a:r>
              <a:rPr lang="en-US" dirty="0"/>
              <a:t>Maintain FoodShare and </a:t>
            </a:r>
            <a:r>
              <a:rPr lang="en-US" dirty="0" err="1"/>
              <a:t>FSET</a:t>
            </a:r>
            <a:r>
              <a:rPr lang="en-US" dirty="0"/>
              <a:t> </a:t>
            </a:r>
            <a:r>
              <a:rPr lang="en-US" dirty="0" smtClean="0"/>
              <a:t>handbooks.</a:t>
            </a:r>
            <a:endParaRPr lang="en-US" dirty="0"/>
          </a:p>
          <a:p>
            <a:r>
              <a:rPr lang="en-US" dirty="0"/>
              <a:t>Participate in or lead eligibility system </a:t>
            </a:r>
            <a:r>
              <a:rPr lang="en-US" dirty="0" smtClean="0"/>
              <a:t>updates.</a:t>
            </a:r>
            <a:endParaRPr lang="en-US" dirty="0"/>
          </a:p>
          <a:p>
            <a:r>
              <a:rPr lang="en-US" dirty="0"/>
              <a:t>Administer FSET and FoodShare </a:t>
            </a:r>
            <a:r>
              <a:rPr lang="en-US" dirty="0" smtClean="0"/>
              <a:t>outreach contracts, including budget oversight and contract monitoring.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Legislative 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Federal rule changes</a:t>
            </a:r>
          </a:p>
          <a:p>
            <a:r>
              <a:rPr lang="en-US" dirty="0" smtClean="0"/>
              <a:t>New state laws</a:t>
            </a:r>
          </a:p>
          <a:p>
            <a:r>
              <a:rPr lang="en-US" dirty="0" smtClean="0"/>
              <a:t>Changes within other programs administered by income maintenance (IM)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Policy Enactment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0488-306B-4605-A62F-BD1118B5A15D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 of the Bureau of Enrollment Policy and Systems (BEPS), which oversees policy implementation</a:t>
            </a:r>
          </a:p>
          <a:p>
            <a:r>
              <a:rPr lang="en-US" dirty="0" smtClean="0"/>
              <a:t>Partner with other areas of BEPS</a:t>
            </a:r>
          </a:p>
          <a:p>
            <a:r>
              <a:rPr lang="en-US" dirty="0" smtClean="0"/>
              <a:t>Write options papers regarding key decisions</a:t>
            </a:r>
          </a:p>
          <a:p>
            <a:r>
              <a:rPr lang="en-US" dirty="0" smtClean="0"/>
              <a:t>Implement explicitly prescribed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FSET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FSET Purpose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opportunities to gain skills, training, and experience needed to improve employment prospects.</a:t>
            </a:r>
          </a:p>
          <a:p>
            <a:r>
              <a:rPr lang="en-US" dirty="0" smtClean="0"/>
              <a:t>Provide comprehensive, individualized services that will result in successful competitive employment.</a:t>
            </a:r>
          </a:p>
          <a:p>
            <a:r>
              <a:rPr lang="en-US" dirty="0" smtClean="0"/>
              <a:t>Help participants meet the FoodShare work requirement.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Wisconsin’s ABAWD Work Requirement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6BAD-C5D1-439D-9D01-E36D60B7598D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Wisconsin </a:t>
            </a:r>
            <a:r>
              <a:rPr lang="en-US" dirty="0"/>
              <a:t>operates a voluntary FSET </a:t>
            </a:r>
            <a:r>
              <a:rPr lang="en-US" dirty="0" smtClean="0"/>
              <a:t>program.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ABAWDs can choose to participate in FSET to meet the </a:t>
            </a:r>
            <a:r>
              <a:rPr lang="en-US" dirty="0"/>
              <a:t>work </a:t>
            </a:r>
            <a:r>
              <a:rPr lang="en-US" dirty="0" smtClean="0"/>
              <a:t>requirement. 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ABAWD work requirement limits </a:t>
            </a:r>
            <a:r>
              <a:rPr lang="en-US" dirty="0" err="1" smtClean="0"/>
              <a:t>FoodShare</a:t>
            </a:r>
            <a:r>
              <a:rPr lang="en-US" dirty="0" smtClean="0"/>
              <a:t> eligibility to 3 months in a 36-month period unless an individual is working or participating in an allowable work program at least 20 hours per week.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 are also exemptions from the work requirement.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odShare Outreach 101">
  <a:themeElements>
    <a:clrScheme name="Custom 3">
      <a:dk1>
        <a:srgbClr val="72AEB6"/>
      </a:dk1>
      <a:lt1>
        <a:srgbClr val="FFFFFF"/>
      </a:lt1>
      <a:dk2>
        <a:srgbClr val="003D78"/>
      </a:dk2>
      <a:lt2>
        <a:srgbClr val="FFFFFF"/>
      </a:lt2>
      <a:accent1>
        <a:srgbClr val="003D78"/>
      </a:accent1>
      <a:accent2>
        <a:srgbClr val="BFBFBF"/>
      </a:accent2>
      <a:accent3>
        <a:srgbClr val="4B8992"/>
      </a:accent3>
      <a:accent4>
        <a:srgbClr val="EFF6F7"/>
      </a:accent4>
      <a:accent5>
        <a:srgbClr val="002D5A"/>
      </a:accent5>
      <a:accent6>
        <a:srgbClr val="4F4F4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http://schemas.microsoft.com/sharepoint/v3" xsi:nil="true"/>
    <_dlc_ExpireDate xmlns="http://schemas.microsoft.com/sharepoint/v3">2016-12-26T19:05:53+00:00</_dlc_Expire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A5FE6FE248F05D41A7A66833E66EC9B3|-1520387817" UniqueId="faf7ea42-74b7-4c11-99cc-03e3d934164c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14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Delete"/>
              </data>
            </stages>
          </Schedule>
        </Schedules>
      </p:CustomData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E6FE248F05D41A7A66833E66EC9B3" ma:contentTypeVersion="6" ma:contentTypeDescription="Create a new document." ma:contentTypeScope="" ma:versionID="4fe1017329e2f4579024bd68074d7b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d3ddb2664c569c3ea0a0d814c2ebde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0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1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6E68DE-7C78-4A04-9EB1-CD8E6E27DAA4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B92834-2F45-4003-A41A-985333C300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8CC687-A093-4D1D-A76E-68C5A663F9C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64970ECF-B10F-4F54-8A30-1479E82B0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FoodShare Outreach 101</Template>
  <TotalTime>1489</TotalTime>
  <Words>739</Words>
  <Application>Microsoft Office PowerPoint</Application>
  <PresentationFormat>On-screen Show (4:3)</PresentationFormat>
  <Paragraphs>119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Segoe UI</vt:lpstr>
      <vt:lpstr>Wingdings</vt:lpstr>
      <vt:lpstr>Wingdings 2</vt:lpstr>
      <vt:lpstr>FoodShare Outreach 101</vt:lpstr>
      <vt:lpstr>An Introduction to the DHS FoodShare Team</vt:lpstr>
      <vt:lpstr>Agenda</vt:lpstr>
      <vt:lpstr>Who We Are</vt:lpstr>
      <vt:lpstr>What We Do</vt:lpstr>
      <vt:lpstr>From Legislative Action</vt:lpstr>
      <vt:lpstr>To Policy Enactment</vt:lpstr>
      <vt:lpstr>FSET Program</vt:lpstr>
      <vt:lpstr>FSET Purpose</vt:lpstr>
      <vt:lpstr>Wisconsin’s ABAWD Work Requirement</vt:lpstr>
      <vt:lpstr>FSET Vendors</vt:lpstr>
      <vt:lpstr>FSET Activities</vt:lpstr>
      <vt:lpstr>Available Services</vt:lpstr>
      <vt:lpstr>Job Retention Services</vt:lpstr>
      <vt:lpstr>Expanding Partnerships</vt:lpstr>
      <vt:lpstr>FoodShare Outreach</vt:lpstr>
      <vt:lpstr>Supplemental Nutrition Assistance Program (SNAP) Outreach</vt:lpstr>
      <vt:lpstr>State of Wisconsin FoodShare Outreach</vt:lpstr>
      <vt:lpstr>Role of Outreach</vt:lpstr>
      <vt:lpstr>Best Practices</vt:lpstr>
      <vt:lpstr>Best Practices</vt:lpstr>
      <vt:lpstr>How to Become Involved</vt:lpstr>
      <vt:lpstr>Thank You for Attending!</vt:lpstr>
      <vt:lpstr>Questions Stephanie.mabrey@dhs.Wisconsin.g`ov</vt:lpstr>
    </vt:vector>
  </TitlesOfParts>
  <Company>DHS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 to DHS’s FoodShare and FSET Teams</dc:title>
  <dc:creator>Mabrey, Stephanie L</dc:creator>
  <cp:lastModifiedBy>Carrie Poser</cp:lastModifiedBy>
  <cp:revision>63</cp:revision>
  <dcterms:created xsi:type="dcterms:W3CDTF">2017-12-04T17:37:33Z</dcterms:created>
  <dcterms:modified xsi:type="dcterms:W3CDTF">2018-05-17T21:17:10Z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0x010100A5FE6FE248F05D41A7A66833E66EC9B3</vt:lpwstr>
  </property>
  <property fmtid="{D5CDD505-2E9C-101B-9397-08002B2CF9AE}" pid="3" name="_dlc_policyId">
    <vt:lpwstr>0x010100A5FE6FE248F05D41A7A66833E66EC9B3|-1520387817</vt:lpwstr>
  </property>
  <property fmtid="{D5CDD505-2E9C-101B-9397-08002B2CF9AE}" pid="4" name="ItemRetentionFormula">
    <vt:lpwstr>&lt;formula id="Microsoft.Office.RecordsManagement.PolicyFeatures.Expiration.Formula.BuiltIn"&gt;&lt;number&gt;14&lt;/number&gt;&lt;property&gt;Created&lt;/property&gt;&lt;propertyId&gt;8c06beca-0777-48f7-91c7-6da68bc07b69&lt;/propertyId&gt;&lt;period&gt;days&lt;/period&gt;&lt;/formula&gt;</vt:lpwstr>
  </property>
</Properties>
</file>