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iboscoc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elissa.Taggart@vafvets.org" TargetMode="External"/><Relationship Id="rId3" Type="http://schemas.openxmlformats.org/officeDocument/2006/relationships/hyperlink" Target="mailto:mary.schmocker@indianheadcaa.org" TargetMode="External"/><Relationship Id="rId7" Type="http://schemas.openxmlformats.org/officeDocument/2006/relationships/hyperlink" Target="mailto:mike.hanke@vafvets.org" TargetMode="External"/><Relationship Id="rId2" Type="http://schemas.openxmlformats.org/officeDocument/2006/relationships/hyperlink" Target="mailto:Donald.roach@vafvets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wn.ollendick@vafvets.org" TargetMode="External"/><Relationship Id="rId5" Type="http://schemas.openxmlformats.org/officeDocument/2006/relationships/hyperlink" Target="mailto:faye.rainey@vafvets.org" TargetMode="External"/><Relationship Id="rId4" Type="http://schemas.openxmlformats.org/officeDocument/2006/relationships/hyperlink" Target="mailto:jeanettep@cacscw.org" TargetMode="External"/><Relationship Id="rId9" Type="http://schemas.openxmlformats.org/officeDocument/2006/relationships/hyperlink" Target="mailto:Denise.Wendlandt@vafvets.or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Heather.Campbell3@va.gov" TargetMode="External"/><Relationship Id="rId3" Type="http://schemas.openxmlformats.org/officeDocument/2006/relationships/hyperlink" Target="mailto:Sharen.pease@cvivet.org" TargetMode="External"/><Relationship Id="rId7" Type="http://schemas.openxmlformats.org/officeDocument/2006/relationships/hyperlink" Target="tel:(608)%20246-4730" TargetMode="External"/><Relationship Id="rId2" Type="http://schemas.openxmlformats.org/officeDocument/2006/relationships/hyperlink" Target="mailto:Cindy.kuzdas@cvivet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atiec@cacscw.org" TargetMode="External"/><Relationship Id="rId11" Type="http://schemas.openxmlformats.org/officeDocument/2006/relationships/hyperlink" Target="mailto:Casey.Levrich@va.gov" TargetMode="External"/><Relationship Id="rId5" Type="http://schemas.openxmlformats.org/officeDocument/2006/relationships/hyperlink" Target="mailto:Lori.Kirchgatter@dva.wisconsin.gov" TargetMode="External"/><Relationship Id="rId10" Type="http://schemas.openxmlformats.org/officeDocument/2006/relationships/hyperlink" Target="mailto:Clara.Pasillas@va.gov" TargetMode="External"/><Relationship Id="rId4" Type="http://schemas.openxmlformats.org/officeDocument/2006/relationships/hyperlink" Target="tel:(262)%20633-5180" TargetMode="External"/><Relationship Id="rId9" Type="http://schemas.openxmlformats.org/officeDocument/2006/relationships/hyperlink" Target="mailto:Brian.Erickson@douglascountywi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BA008-AD22-4DAB-A4D9-422B2FC22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76A00-E6DE-4B6C-9E9C-5D93F727BC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Balance of State Continuum of Care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Veteran Committee </a:t>
            </a:r>
          </a:p>
        </p:txBody>
      </p:sp>
      <p:pic>
        <p:nvPicPr>
          <p:cNvPr id="4" name="Picture 3" descr="Wisconsin Balance of State Continuum of Care (WIBOSCOC)">
            <a:hlinkClick r:id="rId2"/>
            <a:extLst>
              <a:ext uri="{FF2B5EF4-FFF2-40B4-BE49-F238E27FC236}">
                <a16:creationId xmlns:a16="http://schemas.microsoft.com/office/drawing/2014/main" id="{306594F9-0B64-44C4-9451-3D5E0D2B0E1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829" y="1023458"/>
            <a:ext cx="3565320" cy="2214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44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60A42-5DC6-463E-8E23-36EC1813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10ED5-C6B2-4AB0-A3CC-C4CF58FA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3890"/>
            <a:ext cx="9905999" cy="6694415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Committee Members</a:t>
            </a:r>
          </a:p>
          <a:p>
            <a:r>
              <a:rPr lang="en-US" sz="8000" dirty="0"/>
              <a:t>Don Roach </a:t>
            </a:r>
            <a:r>
              <a:rPr lang="en-US" sz="8000" u="sng" dirty="0">
                <a:hlinkClick r:id="rId2"/>
              </a:rPr>
              <a:t>Donald.roach@vafvets.org</a:t>
            </a:r>
            <a:r>
              <a:rPr lang="en-US" sz="8000" u="sng" dirty="0"/>
              <a:t> </a:t>
            </a:r>
            <a:r>
              <a:rPr lang="en-US" sz="8000" dirty="0"/>
              <a:t>Veterans Assistance Foundation (VAF), VAF Board Member, BOSCOC Veterans Workgroup Committee Chair, Tomah 608-343-8387</a:t>
            </a:r>
          </a:p>
          <a:p>
            <a:r>
              <a:rPr lang="en-US" sz="8000" dirty="0"/>
              <a:t>Mary Schmocker </a:t>
            </a:r>
            <a:r>
              <a:rPr lang="en-US" sz="8000" u="sng" dirty="0">
                <a:hlinkClick r:id="rId3"/>
              </a:rPr>
              <a:t>mary.schmocker@indianheadcaa.org</a:t>
            </a:r>
            <a:r>
              <a:rPr lang="en-US" sz="8000" dirty="0"/>
              <a:t> Indianhead Community Action Agency, Supportive Services for Veteran Families (SSVF) Coordinator, BOSCOC Veterans Workgroup Committee Secretary, Spooner, 715-416-1156</a:t>
            </a:r>
          </a:p>
          <a:p>
            <a:r>
              <a:rPr lang="en-US" sz="8000" dirty="0"/>
              <a:t>Jeanette Petts </a:t>
            </a:r>
            <a:r>
              <a:rPr lang="en-US" sz="8000" u="sng" dirty="0">
                <a:hlinkClick r:id="rId4"/>
              </a:rPr>
              <a:t>jeanettep@cacscw.org</a:t>
            </a:r>
            <a:r>
              <a:rPr lang="en-US" sz="8000" dirty="0"/>
              <a:t> Community Action Coalition for South Central WI (CACSW) BOSCOC President, Jefferson, 920-262-9667</a:t>
            </a:r>
          </a:p>
          <a:p>
            <a:r>
              <a:rPr lang="en-US" sz="8000" dirty="0"/>
              <a:t>Faye Vega </a:t>
            </a:r>
            <a:r>
              <a:rPr lang="en-US" sz="8000" u="sng" dirty="0">
                <a:hlinkClick r:id="rId5"/>
              </a:rPr>
              <a:t>faye.rainey@vafvets.org</a:t>
            </a:r>
            <a:r>
              <a:rPr lang="en-US" sz="8000" u="sng" dirty="0"/>
              <a:t>  </a:t>
            </a:r>
            <a:r>
              <a:rPr lang="en-US" sz="8000" dirty="0"/>
              <a:t>VAF Executive Director, Tomah, 608-343-8387</a:t>
            </a:r>
          </a:p>
          <a:p>
            <a:r>
              <a:rPr lang="en-US" sz="8000" dirty="0"/>
              <a:t>Dawn Ollendick  </a:t>
            </a:r>
            <a:r>
              <a:rPr lang="en-US" sz="8000" u="sng" dirty="0">
                <a:hlinkClick r:id="rId6"/>
              </a:rPr>
              <a:t>dawn.ollendick@vafvets.org</a:t>
            </a:r>
            <a:r>
              <a:rPr lang="en-US" sz="8000" dirty="0"/>
              <a:t>  VAF Program Director, Tomah, 608-343-5214 </a:t>
            </a:r>
          </a:p>
          <a:p>
            <a:r>
              <a:rPr lang="en-US" sz="8000" dirty="0"/>
              <a:t>Mike Hanke  </a:t>
            </a:r>
            <a:r>
              <a:rPr lang="en-US" sz="8000" u="sng" dirty="0">
                <a:hlinkClick r:id="rId7"/>
              </a:rPr>
              <a:t>mike.hanke@vafvets.org</a:t>
            </a:r>
            <a:r>
              <a:rPr lang="en-US" sz="8000" dirty="0"/>
              <a:t>  VAF-Veterans Housing and Recovery Program (VHRP) Site Director, Chippewa Falls, 715-726-2541</a:t>
            </a:r>
          </a:p>
          <a:p>
            <a:r>
              <a:rPr lang="en-US" sz="8000" dirty="0"/>
              <a:t>Melissa Taggart  </a:t>
            </a:r>
            <a:r>
              <a:rPr lang="en-US" sz="8000" u="sng" dirty="0">
                <a:hlinkClick r:id="rId8"/>
              </a:rPr>
              <a:t>Melissa.Taggart@vafvets.org</a:t>
            </a:r>
            <a:r>
              <a:rPr lang="en-US" sz="8000" dirty="0"/>
              <a:t>  VAF-VHRP Site Director, Union Grove, 262-878-9151</a:t>
            </a:r>
          </a:p>
          <a:p>
            <a:r>
              <a:rPr lang="en-US" sz="8000" dirty="0"/>
              <a:t>Denise Wendlandt </a:t>
            </a:r>
            <a:r>
              <a:rPr lang="en-US" sz="8000" u="sng" dirty="0">
                <a:hlinkClick r:id="rId9"/>
              </a:rPr>
              <a:t>Denise.Wendlandt@vafvets.org</a:t>
            </a:r>
            <a:r>
              <a:rPr lang="en-US" sz="8000" dirty="0"/>
              <a:t>  VAF-VHRP Site Director, King, 715-256-1118</a:t>
            </a:r>
          </a:p>
          <a:p>
            <a:pPr marL="0" indent="0">
              <a:buNone/>
            </a:pPr>
            <a:endParaRPr lang="en-US" sz="8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31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2E9DC-5077-45BB-951E-BA4EC7837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AFB7-EFD2-4E76-B6DC-97569BD13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1E6616-05F3-483D-9AC6-CF0F9B19F063}"/>
              </a:ext>
            </a:extLst>
          </p:cNvPr>
          <p:cNvSpPr/>
          <p:nvPr/>
        </p:nvSpPr>
        <p:spPr>
          <a:xfrm>
            <a:off x="1141412" y="-79653"/>
            <a:ext cx="9905998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Cindy Kuzdas  </a:t>
            </a:r>
            <a:r>
              <a:rPr lang="en-US" sz="2000" u="sng" dirty="0">
                <a:hlinkClick r:id="rId2"/>
              </a:rPr>
              <a:t>Cindy.kuzdas@cvivet.org</a:t>
            </a:r>
            <a:r>
              <a:rPr lang="en-US" sz="2000" dirty="0"/>
              <a:t>  Center for Veterans Issues (CVI) Compliance Coordinator, Milwaukee, 414-345-4257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Sharen Pease  </a:t>
            </a:r>
            <a:r>
              <a:rPr lang="en-US" sz="2000" u="sng" dirty="0">
                <a:hlinkClick r:id="rId3"/>
              </a:rPr>
              <a:t>Sharen.pease@cvivet.org</a:t>
            </a:r>
            <a:r>
              <a:rPr lang="en-US" sz="2000" dirty="0"/>
              <a:t>  CVI  BOS Coordinator, Racine, </a:t>
            </a:r>
            <a:r>
              <a:rPr lang="en-US" sz="2000" dirty="0">
                <a:hlinkClick r:id="rId4"/>
              </a:rPr>
              <a:t>262-633-5180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Lori Kirchgatter  </a:t>
            </a:r>
            <a:r>
              <a:rPr lang="en-US" sz="2000" u="sng" dirty="0">
                <a:hlinkClick r:id="rId5"/>
              </a:rPr>
              <a:t>Lori.Kirchgatter@dva.wisconsin.gov</a:t>
            </a:r>
            <a:r>
              <a:rPr lang="en-US" sz="2000" dirty="0"/>
              <a:t>  WDVA  Veterans Outreach and Recovery Program (VORP) Manager, Madison,  608-266-3574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David Hunt </a:t>
            </a:r>
            <a:r>
              <a:rPr lang="en-US" sz="2000" u="sng" dirty="0">
                <a:hlinkClick r:id="rId6"/>
              </a:rPr>
              <a:t>daveh@cacscw.org</a:t>
            </a:r>
            <a:r>
              <a:rPr lang="en-US" sz="2000" dirty="0"/>
              <a:t>  CACSW, SSVF Coordinator, Madison, </a:t>
            </a:r>
            <a:r>
              <a:rPr lang="en-US" sz="2000" dirty="0">
                <a:hlinkClick r:id="rId7"/>
              </a:rPr>
              <a:t>608-246-4730 Ext 214</a:t>
            </a:r>
            <a:endParaRPr lang="en-US" sz="2000" dirty="0"/>
          </a:p>
          <a:p>
            <a:r>
              <a:rPr lang="en-US" sz="2000" i="1" dirty="0"/>
              <a:t> 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Heather Campbell </a:t>
            </a:r>
            <a:r>
              <a:rPr lang="en-US" sz="2000" u="sng" dirty="0">
                <a:hlinkClick r:id="rId8"/>
              </a:rPr>
              <a:t> Heather.Campbell3@va.gov</a:t>
            </a:r>
            <a:r>
              <a:rPr lang="en-US" sz="2000" dirty="0"/>
              <a:t>  Health Care for Homeless Veterans (HCHV) Outreach Social Worker, Madison VA Medical Center (VAMC), Madison, 608-280-2095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Brian Erickson  </a:t>
            </a:r>
            <a:r>
              <a:rPr lang="en-US" sz="2000" u="sng" dirty="0">
                <a:hlinkClick r:id="rId9"/>
              </a:rPr>
              <a:t>Brian.Erickson@douglascountywi.org</a:t>
            </a:r>
            <a:r>
              <a:rPr lang="en-US" sz="2000" dirty="0"/>
              <a:t>  Douglas County Veterans Service Officer, Superior, 715-395-1332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Clara Pasillas  </a:t>
            </a:r>
            <a:r>
              <a:rPr lang="en-US" sz="2000" u="sng" dirty="0">
                <a:hlinkClick r:id="rId10"/>
              </a:rPr>
              <a:t>Clara.Pasillas@va.gov</a:t>
            </a:r>
            <a:r>
              <a:rPr lang="en-US" sz="2000" dirty="0"/>
              <a:t>  HCHV Outreach Social Worker, Madison VAMC, Madison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Casey Levrich  </a:t>
            </a:r>
            <a:r>
              <a:rPr lang="en-US" sz="2000" u="sng" dirty="0">
                <a:hlinkClick r:id="rId11"/>
              </a:rPr>
              <a:t>Casey.Levrich@va.gov</a:t>
            </a:r>
            <a:r>
              <a:rPr lang="en-US" sz="2000" dirty="0"/>
              <a:t>  Twin Cities HUD-VASH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494857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95</TotalTime>
  <Words>147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ROACH</dc:creator>
  <cp:lastModifiedBy>DON ROACH</cp:lastModifiedBy>
  <cp:revision>4</cp:revision>
  <dcterms:created xsi:type="dcterms:W3CDTF">2018-05-14T19:07:48Z</dcterms:created>
  <dcterms:modified xsi:type="dcterms:W3CDTF">2018-05-14T20:43:45Z</dcterms:modified>
</cp:coreProperties>
</file>