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7" r:id="rId4"/>
    <p:sldId id="268" r:id="rId5"/>
    <p:sldId id="272" r:id="rId6"/>
    <p:sldId id="295" r:id="rId7"/>
    <p:sldId id="273" r:id="rId8"/>
    <p:sldId id="296" r:id="rId9"/>
    <p:sldId id="297" r:id="rId10"/>
    <p:sldId id="298" r:id="rId11"/>
    <p:sldId id="299" r:id="rId12"/>
    <p:sldId id="275" r:id="rId13"/>
    <p:sldId id="269" r:id="rId14"/>
    <p:sldId id="271" r:id="rId15"/>
    <p:sldId id="270" r:id="rId16"/>
    <p:sldId id="301" r:id="rId17"/>
    <p:sldId id="264" r:id="rId18"/>
    <p:sldId id="300" r:id="rId19"/>
    <p:sldId id="265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BD550-0351-4BCE-848F-9BE4CBF0F669}" v="170" dt="2019-08-07T20:30:45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81" d="100"/>
          <a:sy n="81" d="100"/>
        </p:scale>
        <p:origin x="1066" y="58"/>
      </p:cViewPr>
      <p:guideLst/>
    </p:cSldViewPr>
  </p:slideViewPr>
  <p:notesTextViewPr>
    <p:cViewPr>
      <p:scale>
        <a:sx n="1" d="1"/>
        <a:sy n="1" d="1"/>
      </p:scale>
      <p:origin x="0" y="-38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obst" userId="5376e9c8adbb3d52" providerId="LiveId" clId="{B8ABD550-0351-4BCE-848F-9BE4CBF0F669}"/>
    <pc:docChg chg="undo redo custSel mod addSld modSld sldOrd">
      <pc:chgData name="Claire Bobst" userId="5376e9c8adbb3d52" providerId="LiveId" clId="{B8ABD550-0351-4BCE-848F-9BE4CBF0F669}" dt="2019-08-07T20:30:45.617" v="4609" actId="208"/>
      <pc:docMkLst>
        <pc:docMk/>
      </pc:docMkLst>
      <pc:sldChg chg="modSp">
        <pc:chgData name="Claire Bobst" userId="5376e9c8adbb3d52" providerId="LiveId" clId="{B8ABD550-0351-4BCE-848F-9BE4CBF0F669}" dt="2019-07-24T15:24:09.337" v="497" actId="20577"/>
        <pc:sldMkLst>
          <pc:docMk/>
          <pc:sldMk cId="1071905218" sldId="256"/>
        </pc:sldMkLst>
        <pc:spChg chg="mod">
          <ac:chgData name="Claire Bobst" userId="5376e9c8adbb3d52" providerId="LiveId" clId="{B8ABD550-0351-4BCE-848F-9BE4CBF0F669}" dt="2019-07-18T20:06:07.391" v="44" actId="255"/>
          <ac:spMkLst>
            <pc:docMk/>
            <pc:sldMk cId="1071905218" sldId="256"/>
            <ac:spMk id="2" creationId="{00000000-0000-0000-0000-000000000000}"/>
          </ac:spMkLst>
        </pc:spChg>
        <pc:spChg chg="mod">
          <ac:chgData name="Claire Bobst" userId="5376e9c8adbb3d52" providerId="LiveId" clId="{B8ABD550-0351-4BCE-848F-9BE4CBF0F669}" dt="2019-07-24T15:24:09.337" v="497" actId="20577"/>
          <ac:spMkLst>
            <pc:docMk/>
            <pc:sldMk cId="1071905218" sldId="256"/>
            <ac:spMk id="3" creationId="{00000000-0000-0000-0000-000000000000}"/>
          </ac:spMkLst>
        </pc:spChg>
      </pc:sldChg>
      <pc:sldChg chg="addSp delSp modSp add modNotesTx">
        <pc:chgData name="Claire Bobst" userId="5376e9c8adbb3d52" providerId="LiveId" clId="{B8ABD550-0351-4BCE-848F-9BE4CBF0F669}" dt="2019-08-02T18:07:13.084" v="2180" actId="20577"/>
        <pc:sldMkLst>
          <pc:docMk/>
          <pc:sldMk cId="608612007" sldId="264"/>
        </pc:sldMkLst>
        <pc:spChg chg="add del mod">
          <ac:chgData name="Claire Bobst" userId="5376e9c8adbb3d52" providerId="LiveId" clId="{B8ABD550-0351-4BCE-848F-9BE4CBF0F669}" dt="2019-07-31T14:54:13.585" v="715" actId="478"/>
          <ac:spMkLst>
            <pc:docMk/>
            <pc:sldMk cId="608612007" sldId="264"/>
            <ac:spMk id="4" creationId="{888CBCA4-03EA-45F5-BB12-98A43E7673CE}"/>
          </ac:spMkLst>
        </pc:spChg>
        <pc:picChg chg="del">
          <ac:chgData name="Claire Bobst" userId="5376e9c8adbb3d52" providerId="LiveId" clId="{B8ABD550-0351-4BCE-848F-9BE4CBF0F669}" dt="2019-07-31T14:54:09.979" v="714" actId="478"/>
          <ac:picMkLst>
            <pc:docMk/>
            <pc:sldMk cId="608612007" sldId="264"/>
            <ac:picMk id="8" creationId="{00000000-0000-0000-0000-000000000000}"/>
          </ac:picMkLst>
        </pc:picChg>
        <pc:picChg chg="add del mod">
          <ac:chgData name="Claire Bobst" userId="5376e9c8adbb3d52" providerId="LiveId" clId="{B8ABD550-0351-4BCE-848F-9BE4CBF0F669}" dt="2019-07-31T14:56:54.776" v="719" actId="478"/>
          <ac:picMkLst>
            <pc:docMk/>
            <pc:sldMk cId="608612007" sldId="264"/>
            <ac:picMk id="9" creationId="{73B21C11-B83F-4F19-A4F2-8F682DF7E86D}"/>
          </ac:picMkLst>
        </pc:picChg>
        <pc:picChg chg="add mod">
          <ac:chgData name="Claire Bobst" userId="5376e9c8adbb3d52" providerId="LiveId" clId="{B8ABD550-0351-4BCE-848F-9BE4CBF0F669}" dt="2019-08-02T18:04:04.590" v="2104" actId="1076"/>
          <ac:picMkLst>
            <pc:docMk/>
            <pc:sldMk cId="608612007" sldId="264"/>
            <ac:picMk id="10" creationId="{0D310D85-BFC1-4633-A0BD-ABF273D45161}"/>
          </ac:picMkLst>
        </pc:picChg>
      </pc:sldChg>
      <pc:sldChg chg="add">
        <pc:chgData name="Claire Bobst" userId="5376e9c8adbb3d52" providerId="LiveId" clId="{B8ABD550-0351-4BCE-848F-9BE4CBF0F669}" dt="2019-07-23T21:31:58.929" v="470"/>
        <pc:sldMkLst>
          <pc:docMk/>
          <pc:sldMk cId="1968023598" sldId="265"/>
        </pc:sldMkLst>
      </pc:sldChg>
      <pc:sldChg chg="modSp modNotesTx">
        <pc:chgData name="Claire Bobst" userId="5376e9c8adbb3d52" providerId="LiveId" clId="{B8ABD550-0351-4BCE-848F-9BE4CBF0F669}" dt="2019-08-05T20:01:29.436" v="3841" actId="20577"/>
        <pc:sldMkLst>
          <pc:docMk/>
          <pc:sldMk cId="330318746" sldId="266"/>
        </pc:sldMkLst>
        <pc:spChg chg="mod">
          <ac:chgData name="Claire Bobst" userId="5376e9c8adbb3d52" providerId="LiveId" clId="{B8ABD550-0351-4BCE-848F-9BE4CBF0F669}" dt="2019-08-05T14:57:58.090" v="3831" actId="14100"/>
          <ac:spMkLst>
            <pc:docMk/>
            <pc:sldMk cId="330318746" sldId="266"/>
            <ac:spMk id="2" creationId="{00000000-0000-0000-0000-000000000000}"/>
          </ac:spMkLst>
        </pc:spChg>
      </pc:sldChg>
      <pc:sldChg chg="addSp modSp add modAnim">
        <pc:chgData name="Claire Bobst" userId="5376e9c8adbb3d52" providerId="LiveId" clId="{B8ABD550-0351-4BCE-848F-9BE4CBF0F669}" dt="2019-07-18T22:03:44.067" v="392" actId="20577"/>
        <pc:sldMkLst>
          <pc:docMk/>
          <pc:sldMk cId="664358803" sldId="267"/>
        </pc:sldMkLst>
        <pc:spChg chg="add mod">
          <ac:chgData name="Claire Bobst" userId="5376e9c8adbb3d52" providerId="LiveId" clId="{B8ABD550-0351-4BCE-848F-9BE4CBF0F669}" dt="2019-07-18T22:01:46.160" v="378" actId="1076"/>
          <ac:spMkLst>
            <pc:docMk/>
            <pc:sldMk cId="664358803" sldId="267"/>
            <ac:spMk id="8" creationId="{42CBE85F-822A-4426-84FF-5E4408ADC18A}"/>
          </ac:spMkLst>
        </pc:spChg>
        <pc:spChg chg="add mod">
          <ac:chgData name="Claire Bobst" userId="5376e9c8adbb3d52" providerId="LiveId" clId="{B8ABD550-0351-4BCE-848F-9BE4CBF0F669}" dt="2019-07-18T22:01:51.609" v="380" actId="1076"/>
          <ac:spMkLst>
            <pc:docMk/>
            <pc:sldMk cId="664358803" sldId="267"/>
            <ac:spMk id="9" creationId="{B982F384-49DD-481F-8288-6FDE633C3444}"/>
          </ac:spMkLst>
        </pc:spChg>
        <pc:spChg chg="add mod">
          <ac:chgData name="Claire Bobst" userId="5376e9c8adbb3d52" providerId="LiveId" clId="{B8ABD550-0351-4BCE-848F-9BE4CBF0F669}" dt="2019-07-18T22:03:44.067" v="392" actId="20577"/>
          <ac:spMkLst>
            <pc:docMk/>
            <pc:sldMk cId="664358803" sldId="267"/>
            <ac:spMk id="10" creationId="{D39221DF-7346-454E-86A9-8B9129D173FE}"/>
          </ac:spMkLst>
        </pc:spChg>
        <pc:spChg chg="add mod">
          <ac:chgData name="Claire Bobst" userId="5376e9c8adbb3d52" providerId="LiveId" clId="{B8ABD550-0351-4BCE-848F-9BE4CBF0F669}" dt="2019-07-18T22:03:40.262" v="388" actId="20577"/>
          <ac:spMkLst>
            <pc:docMk/>
            <pc:sldMk cId="664358803" sldId="267"/>
            <ac:spMk id="11" creationId="{37D33CC5-2351-4C05-B5A6-CA3B66532214}"/>
          </ac:spMkLst>
        </pc:spChg>
        <pc:picChg chg="mod">
          <ac:chgData name="Claire Bobst" userId="5376e9c8adbb3d52" providerId="LiveId" clId="{B8ABD550-0351-4BCE-848F-9BE4CBF0F669}" dt="2019-07-18T22:01:26.252" v="374" actId="1076"/>
          <ac:picMkLst>
            <pc:docMk/>
            <pc:sldMk cId="664358803" sldId="267"/>
            <ac:picMk id="1026" creationId="{00000000-0000-0000-0000-000000000000}"/>
          </ac:picMkLst>
        </pc:picChg>
      </pc:sldChg>
      <pc:sldChg chg="add modAnim">
        <pc:chgData name="Claire Bobst" userId="5376e9c8adbb3d52" providerId="LiveId" clId="{B8ABD550-0351-4BCE-848F-9BE4CBF0F669}" dt="2019-07-18T21:15:22.181" v="306"/>
        <pc:sldMkLst>
          <pc:docMk/>
          <pc:sldMk cId="36038746" sldId="268"/>
        </pc:sldMkLst>
      </pc:sldChg>
      <pc:sldChg chg="addSp delSp modSp add modAnim modNotesTx">
        <pc:chgData name="Claire Bobst" userId="5376e9c8adbb3d52" providerId="LiveId" clId="{B8ABD550-0351-4BCE-848F-9BE4CBF0F669}" dt="2019-08-07T16:54:08.659" v="4275" actId="20577"/>
        <pc:sldMkLst>
          <pc:docMk/>
          <pc:sldMk cId="1682320010" sldId="269"/>
        </pc:sldMkLst>
        <pc:spChg chg="mod">
          <ac:chgData name="Claire Bobst" userId="5376e9c8adbb3d52" providerId="LiveId" clId="{B8ABD550-0351-4BCE-848F-9BE4CBF0F669}" dt="2019-07-22T21:14:14.399" v="400" actId="20577"/>
          <ac:spMkLst>
            <pc:docMk/>
            <pc:sldMk cId="1682320010" sldId="269"/>
            <ac:spMk id="2" creationId="{414FBDEE-C57F-4022-8D7C-F68780DF56A0}"/>
          </ac:spMkLst>
        </pc:spChg>
        <pc:spChg chg="del">
          <ac:chgData name="Claire Bobst" userId="5376e9c8adbb3d52" providerId="LiveId" clId="{B8ABD550-0351-4BCE-848F-9BE4CBF0F669}" dt="2019-07-18T20:26:00.985" v="141" actId="478"/>
          <ac:spMkLst>
            <pc:docMk/>
            <pc:sldMk cId="1682320010" sldId="269"/>
            <ac:spMk id="3" creationId="{1B8EDAD1-86AE-4C69-85C1-FE7E066201D5}"/>
          </ac:spMkLst>
        </pc:spChg>
        <pc:spChg chg="del">
          <ac:chgData name="Claire Bobst" userId="5376e9c8adbb3d52" providerId="LiveId" clId="{B8ABD550-0351-4BCE-848F-9BE4CBF0F669}" dt="2019-07-18T20:26:03.800" v="142" actId="478"/>
          <ac:spMkLst>
            <pc:docMk/>
            <pc:sldMk cId="1682320010" sldId="269"/>
            <ac:spMk id="4" creationId="{E7D6CCB5-11A0-46DB-A262-91691432649A}"/>
          </ac:spMkLst>
        </pc:spChg>
        <pc:spChg chg="add mod">
          <ac:chgData name="Claire Bobst" userId="5376e9c8adbb3d52" providerId="LiveId" clId="{B8ABD550-0351-4BCE-848F-9BE4CBF0F669}" dt="2019-07-18T20:37:03.262" v="179" actId="14100"/>
          <ac:spMkLst>
            <pc:docMk/>
            <pc:sldMk cId="1682320010" sldId="269"/>
            <ac:spMk id="9" creationId="{C76D414E-F77B-46CC-94C9-2F275AA712B3}"/>
          </ac:spMkLst>
        </pc:spChg>
        <pc:spChg chg="add del mod">
          <ac:chgData name="Claire Bobst" userId="5376e9c8adbb3d52" providerId="LiveId" clId="{B8ABD550-0351-4BCE-848F-9BE4CBF0F669}" dt="2019-07-18T20:31:51.863" v="158" actId="478"/>
          <ac:spMkLst>
            <pc:docMk/>
            <pc:sldMk cId="1682320010" sldId="269"/>
            <ac:spMk id="10" creationId="{2221C83B-C66E-44AA-942A-992C2E1769FE}"/>
          </ac:spMkLst>
        </pc:spChg>
        <pc:spChg chg="add mod">
          <ac:chgData name="Claire Bobst" userId="5376e9c8adbb3d52" providerId="LiveId" clId="{B8ABD550-0351-4BCE-848F-9BE4CBF0F669}" dt="2019-07-18T20:36:56.976" v="178" actId="14100"/>
          <ac:spMkLst>
            <pc:docMk/>
            <pc:sldMk cId="1682320010" sldId="269"/>
            <ac:spMk id="11" creationId="{A6A5F499-98FB-4334-A6B2-0A9C808E6A46}"/>
          </ac:spMkLst>
        </pc:spChg>
        <pc:spChg chg="add mod">
          <ac:chgData name="Claire Bobst" userId="5376e9c8adbb3d52" providerId="LiveId" clId="{B8ABD550-0351-4BCE-848F-9BE4CBF0F669}" dt="2019-07-18T21:47:02.636" v="341" actId="113"/>
          <ac:spMkLst>
            <pc:docMk/>
            <pc:sldMk cId="1682320010" sldId="269"/>
            <ac:spMk id="12" creationId="{13A4D128-102B-4266-82A0-2FB416C7C806}"/>
          </ac:spMkLst>
        </pc:spChg>
        <pc:spChg chg="add mod">
          <ac:chgData name="Claire Bobst" userId="5376e9c8adbb3d52" providerId="LiveId" clId="{B8ABD550-0351-4BCE-848F-9BE4CBF0F669}" dt="2019-07-18T21:47:06.065" v="342" actId="113"/>
          <ac:spMkLst>
            <pc:docMk/>
            <pc:sldMk cId="1682320010" sldId="269"/>
            <ac:spMk id="13" creationId="{E3A21C69-F689-4BF0-9086-66E7B8BE9864}"/>
          </ac:spMkLst>
        </pc:spChg>
        <pc:spChg chg="add mod">
          <ac:chgData name="Claire Bobst" userId="5376e9c8adbb3d52" providerId="LiveId" clId="{B8ABD550-0351-4BCE-848F-9BE4CBF0F669}" dt="2019-07-18T21:46:52.740" v="339" actId="113"/>
          <ac:spMkLst>
            <pc:docMk/>
            <pc:sldMk cId="1682320010" sldId="269"/>
            <ac:spMk id="14" creationId="{40B18C98-D7CB-4DC9-8693-003F7F3AA86E}"/>
          </ac:spMkLst>
        </pc:spChg>
        <pc:spChg chg="add mod">
          <ac:chgData name="Claire Bobst" userId="5376e9c8adbb3d52" providerId="LiveId" clId="{B8ABD550-0351-4BCE-848F-9BE4CBF0F669}" dt="2019-07-18T21:46:57.458" v="340" actId="113"/>
          <ac:spMkLst>
            <pc:docMk/>
            <pc:sldMk cId="1682320010" sldId="269"/>
            <ac:spMk id="16" creationId="{E9EE69FB-8F08-40E9-8DAB-1E25FDE8CAB0}"/>
          </ac:spMkLst>
        </pc:spChg>
        <pc:picChg chg="add mod">
          <ac:chgData name="Claire Bobst" userId="5376e9c8adbb3d52" providerId="LiveId" clId="{B8ABD550-0351-4BCE-848F-9BE4CBF0F669}" dt="2019-07-18T20:40:12.710" v="195" actId="1076"/>
          <ac:picMkLst>
            <pc:docMk/>
            <pc:sldMk cId="1682320010" sldId="269"/>
            <ac:picMk id="8" creationId="{65E5D46B-2AF9-4602-B6FD-0359B849300F}"/>
          </ac:picMkLst>
        </pc:picChg>
        <pc:picChg chg="add del mod">
          <ac:chgData name="Claire Bobst" userId="5376e9c8adbb3d52" providerId="LiveId" clId="{B8ABD550-0351-4BCE-848F-9BE4CBF0F669}" dt="2019-07-18T20:40:02.327" v="192" actId="478"/>
          <ac:picMkLst>
            <pc:docMk/>
            <pc:sldMk cId="1682320010" sldId="269"/>
            <ac:picMk id="15" creationId="{561B38B4-5F7B-4C56-9F92-D1ABEADEBA9E}"/>
          </ac:picMkLst>
        </pc:picChg>
      </pc:sldChg>
      <pc:sldChg chg="addSp delSp modSp add modAnim modNotesTx">
        <pc:chgData name="Claire Bobst" userId="5376e9c8adbb3d52" providerId="LiveId" clId="{B8ABD550-0351-4BCE-848F-9BE4CBF0F669}" dt="2019-08-02T18:44:40.951" v="3101" actId="20577"/>
        <pc:sldMkLst>
          <pc:docMk/>
          <pc:sldMk cId="3411455007" sldId="270"/>
        </pc:sldMkLst>
        <pc:spChg chg="mod">
          <ac:chgData name="Claire Bobst" userId="5376e9c8adbb3d52" providerId="LiveId" clId="{B8ABD550-0351-4BCE-848F-9BE4CBF0F669}" dt="2019-07-22T21:14:25.286" v="416" actId="20577"/>
          <ac:spMkLst>
            <pc:docMk/>
            <pc:sldMk cId="3411455007" sldId="270"/>
            <ac:spMk id="2" creationId="{E9D458B5-729B-4D2E-931C-8FFF33AB1724}"/>
          </ac:spMkLst>
        </pc:spChg>
        <pc:spChg chg="del">
          <ac:chgData name="Claire Bobst" userId="5376e9c8adbb3d52" providerId="LiveId" clId="{B8ABD550-0351-4BCE-848F-9BE4CBF0F669}" dt="2019-07-18T20:48:03.744" v="205" actId="478"/>
          <ac:spMkLst>
            <pc:docMk/>
            <pc:sldMk cId="3411455007" sldId="270"/>
            <ac:spMk id="3" creationId="{1D6F6DDD-AF87-46D9-9033-53D1E6538ED3}"/>
          </ac:spMkLst>
        </pc:spChg>
        <pc:spChg chg="del">
          <ac:chgData name="Claire Bobst" userId="5376e9c8adbb3d52" providerId="LiveId" clId="{B8ABD550-0351-4BCE-848F-9BE4CBF0F669}" dt="2019-07-18T20:48:01.343" v="204" actId="478"/>
          <ac:spMkLst>
            <pc:docMk/>
            <pc:sldMk cId="3411455007" sldId="270"/>
            <ac:spMk id="4" creationId="{D4E46D1E-A980-4C22-9EA0-ACE66519FB82}"/>
          </ac:spMkLst>
        </pc:spChg>
        <pc:spChg chg="add mod">
          <ac:chgData name="Claire Bobst" userId="5376e9c8adbb3d52" providerId="LiveId" clId="{B8ABD550-0351-4BCE-848F-9BE4CBF0F669}" dt="2019-07-31T15:08:42.718" v="744" actId="20577"/>
          <ac:spMkLst>
            <pc:docMk/>
            <pc:sldMk cId="3411455007" sldId="270"/>
            <ac:spMk id="10" creationId="{73BA0024-EB54-46A7-932D-04D21B626818}"/>
          </ac:spMkLst>
        </pc:spChg>
        <pc:spChg chg="add mod">
          <ac:chgData name="Claire Bobst" userId="5376e9c8adbb3d52" providerId="LiveId" clId="{B8ABD550-0351-4BCE-848F-9BE4CBF0F669}" dt="2019-07-31T15:09:18.426" v="748" actId="20577"/>
          <ac:spMkLst>
            <pc:docMk/>
            <pc:sldMk cId="3411455007" sldId="270"/>
            <ac:spMk id="11" creationId="{A6FB0710-5713-4F35-81F9-EAE7DC60451D}"/>
          </ac:spMkLst>
        </pc:spChg>
        <pc:spChg chg="add mod">
          <ac:chgData name="Claire Bobst" userId="5376e9c8adbb3d52" providerId="LiveId" clId="{B8ABD550-0351-4BCE-848F-9BE4CBF0F669}" dt="2019-07-31T15:08:36.159" v="740" actId="20577"/>
          <ac:spMkLst>
            <pc:docMk/>
            <pc:sldMk cId="3411455007" sldId="270"/>
            <ac:spMk id="12" creationId="{764623F7-DF6B-4373-8206-03041DF90863}"/>
          </ac:spMkLst>
        </pc:spChg>
        <pc:spChg chg="add mod">
          <ac:chgData name="Claire Bobst" userId="5376e9c8adbb3d52" providerId="LiveId" clId="{B8ABD550-0351-4BCE-848F-9BE4CBF0F669}" dt="2019-07-31T15:17:04.235" v="749" actId="1076"/>
          <ac:spMkLst>
            <pc:docMk/>
            <pc:sldMk cId="3411455007" sldId="270"/>
            <ac:spMk id="13" creationId="{718CB89B-8A47-41EB-9B6A-F1B14B48C50E}"/>
          </ac:spMkLst>
        </pc:spChg>
        <pc:spChg chg="add mod">
          <ac:chgData name="Claire Bobst" userId="5376e9c8adbb3d52" providerId="LiveId" clId="{B8ABD550-0351-4BCE-848F-9BE4CBF0F669}" dt="2019-07-18T21:12:57.662" v="301" actId="1076"/>
          <ac:spMkLst>
            <pc:docMk/>
            <pc:sldMk cId="3411455007" sldId="270"/>
            <ac:spMk id="14" creationId="{5C7B051B-DC41-4014-94D6-4D8A2C8009C1}"/>
          </ac:spMkLst>
        </pc:spChg>
        <pc:spChg chg="add mod">
          <ac:chgData name="Claire Bobst" userId="5376e9c8adbb3d52" providerId="LiveId" clId="{B8ABD550-0351-4BCE-848F-9BE4CBF0F669}" dt="2019-07-18T21:12:55.277" v="300" actId="1076"/>
          <ac:spMkLst>
            <pc:docMk/>
            <pc:sldMk cId="3411455007" sldId="270"/>
            <ac:spMk id="15" creationId="{5162A4BA-DCD4-4ED0-ADB0-DF7C1D88A9EE}"/>
          </ac:spMkLst>
        </pc:spChg>
        <pc:picChg chg="add del">
          <ac:chgData name="Claire Bobst" userId="5376e9c8adbb3d52" providerId="LiveId" clId="{B8ABD550-0351-4BCE-848F-9BE4CBF0F669}" dt="2019-07-18T20:48:07.197" v="207" actId="478"/>
          <ac:picMkLst>
            <pc:docMk/>
            <pc:sldMk cId="3411455007" sldId="270"/>
            <ac:picMk id="8" creationId="{2E238970-E10D-47D2-95AB-D4C2B5413421}"/>
          </ac:picMkLst>
        </pc:picChg>
        <pc:picChg chg="add del mod">
          <ac:chgData name="Claire Bobst" userId="5376e9c8adbb3d52" providerId="LiveId" clId="{B8ABD550-0351-4BCE-848F-9BE4CBF0F669}" dt="2019-07-18T21:11:41.438" v="283" actId="478"/>
          <ac:picMkLst>
            <pc:docMk/>
            <pc:sldMk cId="3411455007" sldId="270"/>
            <ac:picMk id="9" creationId="{F2F66570-0384-4497-9806-E317787E7284}"/>
          </ac:picMkLst>
        </pc:picChg>
        <pc:picChg chg="add mod ord">
          <ac:chgData name="Claire Bobst" userId="5376e9c8adbb3d52" providerId="LiveId" clId="{B8ABD550-0351-4BCE-848F-9BE4CBF0F669}" dt="2019-07-18T21:12:31.283" v="295" actId="1076"/>
          <ac:picMkLst>
            <pc:docMk/>
            <pc:sldMk cId="3411455007" sldId="270"/>
            <ac:picMk id="16" creationId="{5F6F5502-05EE-4C31-A946-5C059B9E12FC}"/>
          </ac:picMkLst>
        </pc:picChg>
      </pc:sldChg>
      <pc:sldChg chg="addSp delSp modSp add mod setBg modAnim modNotesTx">
        <pc:chgData name="Claire Bobst" userId="5376e9c8adbb3d52" providerId="LiveId" clId="{B8ABD550-0351-4BCE-848F-9BE4CBF0F669}" dt="2019-08-02T18:52:32.650" v="3162" actId="20577"/>
        <pc:sldMkLst>
          <pc:docMk/>
          <pc:sldMk cId="3145750722" sldId="271"/>
        </pc:sldMkLst>
        <pc:spChg chg="mod">
          <ac:chgData name="Claire Bobst" userId="5376e9c8adbb3d52" providerId="LiveId" clId="{B8ABD550-0351-4BCE-848F-9BE4CBF0F669}" dt="2019-07-22T21:14:19.519" v="408" actId="20577"/>
          <ac:spMkLst>
            <pc:docMk/>
            <pc:sldMk cId="3145750722" sldId="271"/>
            <ac:spMk id="2" creationId="{06501EDA-42BA-4E0B-92A5-0CCBAA5E6C38}"/>
          </ac:spMkLst>
        </pc:spChg>
        <pc:spChg chg="del">
          <ac:chgData name="Claire Bobst" userId="5376e9c8adbb3d52" providerId="LiveId" clId="{B8ABD550-0351-4BCE-848F-9BE4CBF0F669}" dt="2019-07-18T21:45:08.958" v="308" actId="478"/>
          <ac:spMkLst>
            <pc:docMk/>
            <pc:sldMk cId="3145750722" sldId="271"/>
            <ac:spMk id="3" creationId="{227D4501-6011-46AD-B786-028461D59D50}"/>
          </ac:spMkLst>
        </pc:spChg>
        <pc:spChg chg="del">
          <ac:chgData name="Claire Bobst" userId="5376e9c8adbb3d52" providerId="LiveId" clId="{B8ABD550-0351-4BCE-848F-9BE4CBF0F669}" dt="2019-07-18T21:45:11.502" v="309" actId="478"/>
          <ac:spMkLst>
            <pc:docMk/>
            <pc:sldMk cId="3145750722" sldId="271"/>
            <ac:spMk id="4" creationId="{A267CB80-5F7D-4866-9880-A56AD09CFED4}"/>
          </ac:spMkLst>
        </pc:spChg>
        <pc:spChg chg="mod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5" creationId="{558B2A3A-5BFB-4BD6-8E3B-A86FE6A3D7AE}"/>
          </ac:spMkLst>
        </pc:spChg>
        <pc:spChg chg="mod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6" creationId="{B9D64F82-3F34-4955-8D40-C971EC785F32}"/>
          </ac:spMkLst>
        </pc:spChg>
        <pc:spChg chg="mod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7" creationId="{32D21C6B-FBC4-48BD-83DA-1060A0526CF4}"/>
          </ac:spMkLst>
        </pc:spChg>
        <pc:spChg chg="add del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13" creationId="{4E4490D0-3672-446A-AC12-B4830333BDDD}"/>
          </ac:spMkLst>
        </pc:spChg>
        <pc:spChg chg="add del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15" creationId="{39CB82C2-DF65-4EC1-8280-F201D50F570B}"/>
          </ac:spMkLst>
        </pc:spChg>
        <pc:spChg chg="add del mod">
          <ac:chgData name="Claire Bobst" userId="5376e9c8adbb3d52" providerId="LiveId" clId="{B8ABD550-0351-4BCE-848F-9BE4CBF0F669}" dt="2019-07-18T21:48:41.830" v="361" actId="478"/>
          <ac:spMkLst>
            <pc:docMk/>
            <pc:sldMk cId="3145750722" sldId="271"/>
            <ac:spMk id="16" creationId="{4B05BF23-1D5B-410F-ACFF-F26D0CC44F6F}"/>
          </ac:spMkLst>
        </pc:spChg>
        <pc:spChg chg="add mod">
          <ac:chgData name="Claire Bobst" userId="5376e9c8adbb3d52" providerId="LiveId" clId="{B8ABD550-0351-4BCE-848F-9BE4CBF0F669}" dt="2019-07-18T21:48:29.307" v="357" actId="1076"/>
          <ac:spMkLst>
            <pc:docMk/>
            <pc:sldMk cId="3145750722" sldId="271"/>
            <ac:spMk id="18" creationId="{4D18E4D4-601E-4426-9A69-431C5E804997}"/>
          </ac:spMkLst>
        </pc:spChg>
        <pc:spChg chg="add del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19" creationId="{9971ECC5-51D9-4E70-89C1-3DCF3A3725B1}"/>
          </ac:spMkLst>
        </pc:spChg>
        <pc:spChg chg="add mod">
          <ac:chgData name="Claire Bobst" userId="5376e9c8adbb3d52" providerId="LiveId" clId="{B8ABD550-0351-4BCE-848F-9BE4CBF0F669}" dt="2019-07-31T15:06:35.275" v="736" actId="1076"/>
          <ac:spMkLst>
            <pc:docMk/>
            <pc:sldMk cId="3145750722" sldId="271"/>
            <ac:spMk id="20" creationId="{8BAF9A00-8559-4CC2-9AED-6263F01A9079}"/>
          </ac:spMkLst>
        </pc:spChg>
        <pc:spChg chg="add mod">
          <ac:chgData name="Claire Bobst" userId="5376e9c8adbb3d52" providerId="LiveId" clId="{B8ABD550-0351-4BCE-848F-9BE4CBF0F669}" dt="2019-07-31T15:06:10.255" v="733" actId="1076"/>
          <ac:spMkLst>
            <pc:docMk/>
            <pc:sldMk cId="3145750722" sldId="271"/>
            <ac:spMk id="22" creationId="{A42DCD5C-354C-48BF-BECB-DB423378F71E}"/>
          </ac:spMkLst>
        </pc:spChg>
        <pc:spChg chg="add del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23" creationId="{7E11F890-74C3-40C9-9A8B-A80E38704358}"/>
          </ac:spMkLst>
        </pc:spChg>
        <pc:spChg chg="add mod">
          <ac:chgData name="Claire Bobst" userId="5376e9c8adbb3d52" providerId="LiveId" clId="{B8ABD550-0351-4BCE-848F-9BE4CBF0F669}" dt="2019-07-18T21:48:54.395" v="364" actId="1076"/>
          <ac:spMkLst>
            <pc:docMk/>
            <pc:sldMk cId="3145750722" sldId="271"/>
            <ac:spMk id="24" creationId="{E256D3E2-4DE6-4BB7-84DB-5AD8A71D4B1E}"/>
          </ac:spMkLst>
        </pc:spChg>
        <pc:spChg chg="add del">
          <ac:chgData name="Claire Bobst" userId="5376e9c8adbb3d52" providerId="LiveId" clId="{B8ABD550-0351-4BCE-848F-9BE4CBF0F669}" dt="2019-07-18T21:45:25.064" v="314" actId="26606"/>
          <ac:spMkLst>
            <pc:docMk/>
            <pc:sldMk cId="3145750722" sldId="271"/>
            <ac:spMk id="25" creationId="{27874070-078A-470B-9C8C-BD1BCB55A005}"/>
          </ac:spMkLst>
        </pc:spChg>
        <pc:picChg chg="add mod ord">
          <ac:chgData name="Claire Bobst" userId="5376e9c8adbb3d52" providerId="LiveId" clId="{B8ABD550-0351-4BCE-848F-9BE4CBF0F669}" dt="2019-07-18T21:48:19.048" v="353" actId="14100"/>
          <ac:picMkLst>
            <pc:docMk/>
            <pc:sldMk cId="3145750722" sldId="271"/>
            <ac:picMk id="8" creationId="{6C39C7C1-4C8D-4A8E-8593-CEE88D104AD9}"/>
          </ac:picMkLst>
        </pc:picChg>
        <pc:cxnChg chg="add del">
          <ac:chgData name="Claire Bobst" userId="5376e9c8adbb3d52" providerId="LiveId" clId="{B8ABD550-0351-4BCE-848F-9BE4CBF0F669}" dt="2019-07-18T21:45:25.064" v="314" actId="26606"/>
          <ac:cxnSpMkLst>
            <pc:docMk/>
            <pc:sldMk cId="3145750722" sldId="271"/>
            <ac:cxnSpMk id="17" creationId="{7E1D4427-852B-4B37-8E76-0E9F1810BA2A}"/>
          </ac:cxnSpMkLst>
        </pc:cxnChg>
        <pc:cxnChg chg="add del">
          <ac:chgData name="Claire Bobst" userId="5376e9c8adbb3d52" providerId="LiveId" clId="{B8ABD550-0351-4BCE-848F-9BE4CBF0F669}" dt="2019-07-18T21:45:25.064" v="314" actId="26606"/>
          <ac:cxnSpMkLst>
            <pc:docMk/>
            <pc:sldMk cId="3145750722" sldId="271"/>
            <ac:cxnSpMk id="21" creationId="{432529AB-8F99-47FB-91B5-93565E543B50}"/>
          </ac:cxnSpMkLst>
        </pc:cxnChg>
      </pc:sldChg>
      <pc:sldChg chg="add">
        <pc:chgData name="Claire Bobst" userId="5376e9c8adbb3d52" providerId="LiveId" clId="{B8ABD550-0351-4BCE-848F-9BE4CBF0F669}" dt="2019-07-22T21:15:21.220" v="417"/>
        <pc:sldMkLst>
          <pc:docMk/>
          <pc:sldMk cId="1698088644" sldId="272"/>
        </pc:sldMkLst>
      </pc:sldChg>
      <pc:sldChg chg="delSp modSp add modNotesTx">
        <pc:chgData name="Claire Bobst" userId="5376e9c8adbb3d52" providerId="LiveId" clId="{B8ABD550-0351-4BCE-848F-9BE4CBF0F669}" dt="2019-08-07T19:57:03.628" v="4431" actId="20577"/>
        <pc:sldMkLst>
          <pc:docMk/>
          <pc:sldMk cId="608623070" sldId="273"/>
        </pc:sldMkLst>
        <pc:spChg chg="mod">
          <ac:chgData name="Claire Bobst" userId="5376e9c8adbb3d52" providerId="LiveId" clId="{B8ABD550-0351-4BCE-848F-9BE4CBF0F669}" dt="2019-07-22T21:28:09.073" v="439" actId="20577"/>
          <ac:spMkLst>
            <pc:docMk/>
            <pc:sldMk cId="608623070" sldId="273"/>
            <ac:spMk id="2" creationId="{7D244BE2-17B6-410B-8210-1C666BC1B925}"/>
          </ac:spMkLst>
        </pc:spChg>
        <pc:spChg chg="mod">
          <ac:chgData name="Claire Bobst" userId="5376e9c8adbb3d52" providerId="LiveId" clId="{B8ABD550-0351-4BCE-848F-9BE4CBF0F669}" dt="2019-08-02T19:08:33.566" v="3213" actId="20577"/>
          <ac:spMkLst>
            <pc:docMk/>
            <pc:sldMk cId="608623070" sldId="273"/>
            <ac:spMk id="3" creationId="{3451555A-F99B-4522-85CC-4C68BD55B6DB}"/>
          </ac:spMkLst>
        </pc:spChg>
        <pc:spChg chg="del mod">
          <ac:chgData name="Claire Bobst" userId="5376e9c8adbb3d52" providerId="LiveId" clId="{B8ABD550-0351-4BCE-848F-9BE4CBF0F669}" dt="2019-08-02T18:02:56.735" v="2098" actId="478"/>
          <ac:spMkLst>
            <pc:docMk/>
            <pc:sldMk cId="608623070" sldId="273"/>
            <ac:spMk id="4" creationId="{23DCDAAE-4516-4025-8397-521ABABF242E}"/>
          </ac:spMkLst>
        </pc:spChg>
      </pc:sldChg>
      <pc:sldChg chg="add">
        <pc:chgData name="Claire Bobst" userId="5376e9c8adbb3d52" providerId="LiveId" clId="{B8ABD550-0351-4BCE-848F-9BE4CBF0F669}" dt="2019-07-23T21:32:09.143" v="471"/>
        <pc:sldMkLst>
          <pc:docMk/>
          <pc:sldMk cId="3808011755" sldId="274"/>
        </pc:sldMkLst>
      </pc:sldChg>
      <pc:sldChg chg="modSp add ord modTransition modNotesTx">
        <pc:chgData name="Claire Bobst" userId="5376e9c8adbb3d52" providerId="LiveId" clId="{B8ABD550-0351-4BCE-848F-9BE4CBF0F669}" dt="2019-08-07T20:09:34.609" v="4517" actId="20577"/>
        <pc:sldMkLst>
          <pc:docMk/>
          <pc:sldMk cId="1999310300" sldId="275"/>
        </pc:sldMkLst>
        <pc:spChg chg="mod">
          <ac:chgData name="Claire Bobst" userId="5376e9c8adbb3d52" providerId="LiveId" clId="{B8ABD550-0351-4BCE-848F-9BE4CBF0F669}" dt="2019-07-31T21:28:31.461" v="1222" actId="20577"/>
          <ac:spMkLst>
            <pc:docMk/>
            <pc:sldMk cId="1999310300" sldId="275"/>
            <ac:spMk id="3" creationId="{00000000-0000-0000-0000-000000000000}"/>
          </ac:spMkLst>
        </pc:spChg>
      </pc:sldChg>
      <pc:sldChg chg="add">
        <pc:chgData name="Claire Bobst" userId="5376e9c8adbb3d52" providerId="LiveId" clId="{B8ABD550-0351-4BCE-848F-9BE4CBF0F669}" dt="2019-07-23T21:32:12.417" v="472"/>
        <pc:sldMkLst>
          <pc:docMk/>
          <pc:sldMk cId="2966565126" sldId="278"/>
        </pc:sldMkLst>
      </pc:sldChg>
      <pc:sldChg chg="add">
        <pc:chgData name="Claire Bobst" userId="5376e9c8adbb3d52" providerId="LiveId" clId="{B8ABD550-0351-4BCE-848F-9BE4CBF0F669}" dt="2019-07-22T21:40:39.205" v="440"/>
        <pc:sldMkLst>
          <pc:docMk/>
          <pc:sldMk cId="361735058" sldId="295"/>
        </pc:sldMkLst>
      </pc:sldChg>
      <pc:sldChg chg="addSp delSp modSp add modNotesTx">
        <pc:chgData name="Claire Bobst" userId="5376e9c8adbb3d52" providerId="LiveId" clId="{B8ABD550-0351-4BCE-848F-9BE4CBF0F669}" dt="2019-08-07T19:48:28.744" v="4377" actId="20577"/>
        <pc:sldMkLst>
          <pc:docMk/>
          <pc:sldMk cId="3436070186" sldId="296"/>
        </pc:sldMkLst>
        <pc:spChg chg="mod">
          <ac:chgData name="Claire Bobst" userId="5376e9c8adbb3d52" providerId="LiveId" clId="{B8ABD550-0351-4BCE-848F-9BE4CBF0F669}" dt="2019-08-05T21:29:49.168" v="3869" actId="20577"/>
          <ac:spMkLst>
            <pc:docMk/>
            <pc:sldMk cId="3436070186" sldId="296"/>
            <ac:spMk id="2" creationId="{2A1A9C2E-8349-4A4B-BF4F-9485A3CE805C}"/>
          </ac:spMkLst>
        </pc:spChg>
        <pc:spChg chg="del">
          <ac:chgData name="Claire Bobst" userId="5376e9c8adbb3d52" providerId="LiveId" clId="{B8ABD550-0351-4BCE-848F-9BE4CBF0F669}" dt="2019-07-23T20:50:11.933" v="451" actId="478"/>
          <ac:spMkLst>
            <pc:docMk/>
            <pc:sldMk cId="3436070186" sldId="296"/>
            <ac:spMk id="3" creationId="{802E7D59-A46E-47B0-A278-7C38E973D103}"/>
          </ac:spMkLst>
        </pc:spChg>
        <pc:spChg chg="add mod">
          <ac:chgData name="Claire Bobst" userId="5376e9c8adbb3d52" providerId="LiveId" clId="{B8ABD550-0351-4BCE-848F-9BE4CBF0F669}" dt="2019-08-05T21:34:03.993" v="3904" actId="1076"/>
          <ac:spMkLst>
            <pc:docMk/>
            <pc:sldMk cId="3436070186" sldId="296"/>
            <ac:spMk id="3" creationId="{F46153BD-79BE-4540-B1B0-EECEDF85359F}"/>
          </ac:spMkLst>
        </pc:spChg>
        <pc:spChg chg="del">
          <ac:chgData name="Claire Bobst" userId="5376e9c8adbb3d52" providerId="LiveId" clId="{B8ABD550-0351-4BCE-848F-9BE4CBF0F669}" dt="2019-07-23T20:51:20.203" v="460" actId="478"/>
          <ac:spMkLst>
            <pc:docMk/>
            <pc:sldMk cId="3436070186" sldId="296"/>
            <ac:spMk id="4" creationId="{E57197F8-4FD0-4377-B340-D395E06016CA}"/>
          </ac:spMkLst>
        </pc:spChg>
        <pc:spChg chg="add mod">
          <ac:chgData name="Claire Bobst" userId="5376e9c8adbb3d52" providerId="LiveId" clId="{B8ABD550-0351-4BCE-848F-9BE4CBF0F669}" dt="2019-07-23T20:51:25.406" v="462" actId="1076"/>
          <ac:spMkLst>
            <pc:docMk/>
            <pc:sldMk cId="3436070186" sldId="296"/>
            <ac:spMk id="9" creationId="{0E2905EE-7FE2-4617-9F92-51A8D3775D26}"/>
          </ac:spMkLst>
        </pc:spChg>
        <pc:picChg chg="add mod">
          <ac:chgData name="Claire Bobst" userId="5376e9c8adbb3d52" providerId="LiveId" clId="{B8ABD550-0351-4BCE-848F-9BE4CBF0F669}" dt="2019-08-07T19:45:56.166" v="4328" actId="14100"/>
          <ac:picMkLst>
            <pc:docMk/>
            <pc:sldMk cId="3436070186" sldId="296"/>
            <ac:picMk id="8" creationId="{576D457B-CCAC-424E-A1A5-75CF04C2CA41}"/>
          </ac:picMkLst>
        </pc:picChg>
      </pc:sldChg>
      <pc:sldChg chg="addSp delSp modSp add">
        <pc:chgData name="Claire Bobst" userId="5376e9c8adbb3d52" providerId="LiveId" clId="{B8ABD550-0351-4BCE-848F-9BE4CBF0F669}" dt="2019-08-07T19:52:37.142" v="4379" actId="14100"/>
        <pc:sldMkLst>
          <pc:docMk/>
          <pc:sldMk cId="3043515754" sldId="297"/>
        </pc:sldMkLst>
        <pc:spChg chg="mod">
          <ac:chgData name="Claire Bobst" userId="5376e9c8adbb3d52" providerId="LiveId" clId="{B8ABD550-0351-4BCE-848F-9BE4CBF0F669}" dt="2019-08-05T21:30:05.910" v="3875" actId="20577"/>
          <ac:spMkLst>
            <pc:docMk/>
            <pc:sldMk cId="3043515754" sldId="297"/>
            <ac:spMk id="2" creationId="{2A1A9C2E-8349-4A4B-BF4F-9485A3CE805C}"/>
          </ac:spMkLst>
        </pc:spChg>
        <pc:spChg chg="add">
          <ac:chgData name="Claire Bobst" userId="5376e9c8adbb3d52" providerId="LiveId" clId="{B8ABD550-0351-4BCE-848F-9BE4CBF0F669}" dt="2019-08-05T21:34:25.107" v="3905"/>
          <ac:spMkLst>
            <pc:docMk/>
            <pc:sldMk cId="3043515754" sldId="297"/>
            <ac:spMk id="8" creationId="{F3F0CDD5-C19E-4B8E-8AFD-877A08A4C629}"/>
          </ac:spMkLst>
        </pc:spChg>
        <pc:picChg chg="add mod">
          <ac:chgData name="Claire Bobst" userId="5376e9c8adbb3d52" providerId="LiveId" clId="{B8ABD550-0351-4BCE-848F-9BE4CBF0F669}" dt="2019-08-07T19:52:37.142" v="4379" actId="14100"/>
          <ac:picMkLst>
            <pc:docMk/>
            <pc:sldMk cId="3043515754" sldId="297"/>
            <ac:picMk id="3" creationId="{B565302A-A19E-45D2-8792-6687CDDDCE1A}"/>
          </ac:picMkLst>
        </pc:picChg>
        <pc:picChg chg="del">
          <ac:chgData name="Claire Bobst" userId="5376e9c8adbb3d52" providerId="LiveId" clId="{B8ABD550-0351-4BCE-848F-9BE4CBF0F669}" dt="2019-07-23T21:03:17.564" v="464" actId="478"/>
          <ac:picMkLst>
            <pc:docMk/>
            <pc:sldMk cId="3043515754" sldId="297"/>
            <ac:picMk id="8" creationId="{576D457B-CCAC-424E-A1A5-75CF04C2CA41}"/>
          </ac:picMkLst>
        </pc:picChg>
      </pc:sldChg>
      <pc:sldChg chg="add ord modNotesTx">
        <pc:chgData name="Claire Bobst" userId="5376e9c8adbb3d52" providerId="LiveId" clId="{B8ABD550-0351-4BCE-848F-9BE4CBF0F669}" dt="2019-08-07T20:24:56.547" v="4606" actId="20577"/>
        <pc:sldMkLst>
          <pc:docMk/>
          <pc:sldMk cId="3899793427" sldId="298"/>
        </pc:sldMkLst>
      </pc:sldChg>
      <pc:sldChg chg="addSp delSp modSp add modNotesTx">
        <pc:chgData name="Claire Bobst" userId="5376e9c8adbb3d52" providerId="LiveId" clId="{B8ABD550-0351-4BCE-848F-9BE4CBF0F669}" dt="2019-08-07T20:06:40.254" v="4509" actId="20577"/>
        <pc:sldMkLst>
          <pc:docMk/>
          <pc:sldMk cId="3684840216" sldId="299"/>
        </pc:sldMkLst>
        <pc:spChg chg="mod">
          <ac:chgData name="Claire Bobst" userId="5376e9c8adbb3d52" providerId="LiveId" clId="{B8ABD550-0351-4BCE-848F-9BE4CBF0F669}" dt="2019-08-06T14:47:58.903" v="3920"/>
          <ac:spMkLst>
            <pc:docMk/>
            <pc:sldMk cId="3684840216" sldId="299"/>
            <ac:spMk id="3" creationId="{00000000-0000-0000-0000-000000000000}"/>
          </ac:spMkLst>
        </pc:spChg>
        <pc:spChg chg="del">
          <ac:chgData name="Claire Bobst" userId="5376e9c8adbb3d52" providerId="LiveId" clId="{B8ABD550-0351-4BCE-848F-9BE4CBF0F669}" dt="2019-07-24T16:18:40.215" v="502" actId="478"/>
          <ac:spMkLst>
            <pc:docMk/>
            <pc:sldMk cId="3684840216" sldId="299"/>
            <ac:spMk id="8" creationId="{00000000-0000-0000-0000-000000000000}"/>
          </ac:spMkLst>
        </pc:spChg>
        <pc:spChg chg="add mod">
          <ac:chgData name="Claire Bobst" userId="5376e9c8adbb3d52" providerId="LiveId" clId="{B8ABD550-0351-4BCE-848F-9BE4CBF0F669}" dt="2019-08-05T14:41:41.259" v="3807" actId="20577"/>
          <ac:spMkLst>
            <pc:docMk/>
            <pc:sldMk cId="3684840216" sldId="299"/>
            <ac:spMk id="9" creationId="{1766D75A-8859-414A-AFFE-C32689802BC4}"/>
          </ac:spMkLst>
        </pc:spChg>
      </pc:sldChg>
      <pc:sldChg chg="delSp modSp add">
        <pc:chgData name="Claire Bobst" userId="5376e9c8adbb3d52" providerId="LiveId" clId="{B8ABD550-0351-4BCE-848F-9BE4CBF0F669}" dt="2019-08-02T18:12:02.666" v="2601" actId="115"/>
        <pc:sldMkLst>
          <pc:docMk/>
          <pc:sldMk cId="4240570407" sldId="300"/>
        </pc:sldMkLst>
        <pc:spChg chg="mod">
          <ac:chgData name="Claire Bobst" userId="5376e9c8adbb3d52" providerId="LiveId" clId="{B8ABD550-0351-4BCE-848F-9BE4CBF0F669}" dt="2019-08-02T18:07:21.739" v="2193" actId="20577"/>
          <ac:spMkLst>
            <pc:docMk/>
            <pc:sldMk cId="4240570407" sldId="300"/>
            <ac:spMk id="2" creationId="{C2CD22D7-B195-402D-A38B-7DD6CF4520DE}"/>
          </ac:spMkLst>
        </pc:spChg>
        <pc:spChg chg="mod">
          <ac:chgData name="Claire Bobst" userId="5376e9c8adbb3d52" providerId="LiveId" clId="{B8ABD550-0351-4BCE-848F-9BE4CBF0F669}" dt="2019-08-02T18:12:02.666" v="2601" actId="115"/>
          <ac:spMkLst>
            <pc:docMk/>
            <pc:sldMk cId="4240570407" sldId="300"/>
            <ac:spMk id="3" creationId="{48E686F3-BDED-4E64-B00F-F92E7EF7732D}"/>
          </ac:spMkLst>
        </pc:spChg>
        <pc:spChg chg="del">
          <ac:chgData name="Claire Bobst" userId="5376e9c8adbb3d52" providerId="LiveId" clId="{B8ABD550-0351-4BCE-848F-9BE4CBF0F669}" dt="2019-08-02T18:07:25.538" v="2194" actId="478"/>
          <ac:spMkLst>
            <pc:docMk/>
            <pc:sldMk cId="4240570407" sldId="300"/>
            <ac:spMk id="4" creationId="{A1952E29-5C60-445F-ABD7-478DD0E17549}"/>
          </ac:spMkLst>
        </pc:spChg>
      </pc:sldChg>
      <pc:sldChg chg="addSp delSp modSp add modTransition modAnim">
        <pc:chgData name="Claire Bobst" userId="5376e9c8adbb3d52" providerId="LiveId" clId="{B8ABD550-0351-4BCE-848F-9BE4CBF0F669}" dt="2019-08-07T20:30:45.617" v="4609" actId="208"/>
        <pc:sldMkLst>
          <pc:docMk/>
          <pc:sldMk cId="3346584281" sldId="301"/>
        </pc:sldMkLst>
        <pc:spChg chg="mod">
          <ac:chgData name="Claire Bobst" userId="5376e9c8adbb3d52" providerId="LiveId" clId="{B8ABD550-0351-4BCE-848F-9BE4CBF0F669}" dt="2019-08-02T18:37:36.310" v="2637" actId="20577"/>
          <ac:spMkLst>
            <pc:docMk/>
            <pc:sldMk cId="3346584281" sldId="301"/>
            <ac:spMk id="2" creationId="{B27455D0-939F-4F33-860A-28951C685F05}"/>
          </ac:spMkLst>
        </pc:spChg>
        <pc:spChg chg="del mod">
          <ac:chgData name="Claire Bobst" userId="5376e9c8adbb3d52" providerId="LiveId" clId="{B8ABD550-0351-4BCE-848F-9BE4CBF0F669}" dt="2019-08-07T17:15:23.977" v="4279" actId="478"/>
          <ac:spMkLst>
            <pc:docMk/>
            <pc:sldMk cId="3346584281" sldId="301"/>
            <ac:spMk id="3" creationId="{7517E2E8-8CB1-4C59-9458-47D7CA97CF62}"/>
          </ac:spMkLst>
        </pc:spChg>
        <pc:spChg chg="del">
          <ac:chgData name="Claire Bobst" userId="5376e9c8adbb3d52" providerId="LiveId" clId="{B8ABD550-0351-4BCE-848F-9BE4CBF0F669}" dt="2019-08-02T18:44:55.510" v="3103" actId="478"/>
          <ac:spMkLst>
            <pc:docMk/>
            <pc:sldMk cId="3346584281" sldId="301"/>
            <ac:spMk id="4" creationId="{ABCFA225-F642-46C1-B2EF-73E636557FBD}"/>
          </ac:spMkLst>
        </pc:spChg>
        <pc:spChg chg="add mod">
          <ac:chgData name="Claire Bobst" userId="5376e9c8adbb3d52" providerId="LiveId" clId="{B8ABD550-0351-4BCE-848F-9BE4CBF0F669}" dt="2019-08-07T17:17:10.553" v="4300" actId="255"/>
          <ac:spMkLst>
            <pc:docMk/>
            <pc:sldMk cId="3346584281" sldId="301"/>
            <ac:spMk id="10" creationId="{F415EF31-3C98-4027-BD9D-4224B757008F}"/>
          </ac:spMkLst>
        </pc:spChg>
        <pc:spChg chg="add mod">
          <ac:chgData name="Claire Bobst" userId="5376e9c8adbb3d52" providerId="LiveId" clId="{B8ABD550-0351-4BCE-848F-9BE4CBF0F669}" dt="2019-08-07T17:17:03.277" v="4297" actId="255"/>
          <ac:spMkLst>
            <pc:docMk/>
            <pc:sldMk cId="3346584281" sldId="301"/>
            <ac:spMk id="11" creationId="{923DBE31-E10C-4E9A-A19E-7EF73CF3A781}"/>
          </ac:spMkLst>
        </pc:spChg>
        <pc:graphicFrameChg chg="add del">
          <ac:chgData name="Claire Bobst" userId="5376e9c8adbb3d52" providerId="LiveId" clId="{B8ABD550-0351-4BCE-848F-9BE4CBF0F669}" dt="2019-08-07T17:15:45.860" v="4283" actId="478"/>
          <ac:graphicFrameMkLst>
            <pc:docMk/>
            <pc:sldMk cId="3346584281" sldId="301"/>
            <ac:graphicFrameMk id="8" creationId="{4144101B-7C06-4F4E-A432-F33A9588D630}"/>
          </ac:graphicFrameMkLst>
        </pc:graphicFrameChg>
        <pc:graphicFrameChg chg="add mod">
          <ac:chgData name="Claire Bobst" userId="5376e9c8adbb3d52" providerId="LiveId" clId="{B8ABD550-0351-4BCE-848F-9BE4CBF0F669}" dt="2019-08-07T20:30:45.617" v="4609" actId="208"/>
          <ac:graphicFrameMkLst>
            <pc:docMk/>
            <pc:sldMk cId="3346584281" sldId="301"/>
            <ac:graphicFrameMk id="9" creationId="{4144101B-7C06-4F4E-A432-F33A9588D630}"/>
          </ac:graphicFrameMkLst>
        </pc:graphicFrameChg>
      </pc:sldChg>
    </pc:docChg>
  </pc:docChgLst>
  <pc:docChgLst>
    <pc:chgData name="Claire Bobst" userId="5376e9c8adbb3d52" providerId="LiveId" clId="{005986E3-5AFA-42FE-9A0C-03120397D35D}"/>
    <pc:docChg chg="modSld">
      <pc:chgData name="Claire Bobst" userId="5376e9c8adbb3d52" providerId="LiveId" clId="{005986E3-5AFA-42FE-9A0C-03120397D35D}" dt="2019-08-08T02:13:14.255" v="0" actId="20577"/>
      <pc:docMkLst>
        <pc:docMk/>
      </pc:docMkLst>
      <pc:sldChg chg="modNotesTx">
        <pc:chgData name="Claire Bobst" userId="5376e9c8adbb3d52" providerId="LiveId" clId="{005986E3-5AFA-42FE-9A0C-03120397D35D}" dt="2019-08-08T02:13:14.255" v="0" actId="20577"/>
        <pc:sldMkLst>
          <pc:docMk/>
          <pc:sldMk cId="330318746" sldId="2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Rates of</a:t>
            </a:r>
            <a:r>
              <a:rPr lang="en-US" sz="2000" baseline="0"/>
              <a:t> Homelessness per 10,000 Residents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BBC-4AF6-B273-E7720220BA5E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BC-4AF6-B273-E7720220BA5E}"/>
              </c:ext>
            </c:extLst>
          </c:dPt>
          <c:dLbls>
            <c:dLbl>
              <c:idx val="0"/>
              <c:layout>
                <c:manualLayout>
                  <c:x val="3.6381633851964426E-2"/>
                  <c:y val="-1.031399014735456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C-4AF6-B273-E7720220BA5E}"/>
                </c:ext>
              </c:extLst>
            </c:dLbl>
            <c:dLbl>
              <c:idx val="1"/>
              <c:layout>
                <c:manualLayout>
                  <c:x val="0.31552620763903072"/>
                  <c:y val="-2.81293889875888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C-4AF6-B273-E7720220BA5E}"/>
                </c:ext>
              </c:extLst>
            </c:dLbl>
            <c:dLbl>
              <c:idx val="2"/>
              <c:layout>
                <c:manualLayout>
                  <c:x val="6.85106436623375E-2"/>
                  <c:y val="5.62587779751757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C-4AF6-B273-E7720220BA5E}"/>
                </c:ext>
              </c:extLst>
            </c:dLbl>
            <c:dLbl>
              <c:idx val="3"/>
              <c:layout>
                <c:manualLayout>
                  <c:x val="0.21085126607012741"/>
                  <c:y val="-2.57849753683864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C-4AF6-B273-E7720220B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'[National v BoS.xlsx]Sheet1'!$A$1:$D$2</c:f>
              <c:multiLvlStrCache>
                <c:ptCount val="4"/>
                <c:lvl>
                  <c:pt idx="0">
                    <c:v>White</c:v>
                  </c:pt>
                  <c:pt idx="1">
                    <c:v>Black or African American</c:v>
                  </c:pt>
                  <c:pt idx="2">
                    <c:v>White</c:v>
                  </c:pt>
                  <c:pt idx="3">
                    <c:v>Black or African American</c:v>
                  </c:pt>
                </c:lvl>
                <c:lvl>
                  <c:pt idx="0">
                    <c:v>WI BoS</c:v>
                  </c:pt>
                  <c:pt idx="2">
                    <c:v>National</c:v>
                  </c:pt>
                </c:lvl>
              </c:multiLvlStrCache>
            </c:multiLvlStrRef>
          </c:cat>
          <c:val>
            <c:numRef>
              <c:f>'[National v BoS.xlsx]Sheet1'!$A$3:$D$3</c:f>
              <c:numCache>
                <c:formatCode>General</c:formatCode>
                <c:ptCount val="4"/>
                <c:pt idx="0">
                  <c:v>5</c:v>
                </c:pt>
                <c:pt idx="1">
                  <c:v>84</c:v>
                </c:pt>
                <c:pt idx="2">
                  <c:v>10.4</c:v>
                </c:pt>
                <c:pt idx="3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C-4AF6-B273-E7720220B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639719576"/>
        <c:axId val="639728104"/>
      </c:barChart>
      <c:catAx>
        <c:axId val="63971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728104"/>
        <c:crosses val="autoZero"/>
        <c:auto val="1"/>
        <c:lblAlgn val="ctr"/>
        <c:lblOffset val="100"/>
        <c:noMultiLvlLbl val="0"/>
      </c:catAx>
      <c:valAx>
        <c:axId val="6397281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97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87E7-D492-4942-81E0-1DF45BCCEF55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9684-77D0-4051-AD0E-ADFCAE82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CF80B-B016-47D3-9A4F-3FF6F1E765C8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4B13B-AA80-4A5E-9A0C-2C326D221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2017 (AHAR)</a:t>
            </a:r>
          </a:p>
          <a:p>
            <a:r>
              <a:rPr lang="en-US"/>
              <a:t>Whites </a:t>
            </a:r>
            <a:r>
              <a:rPr lang="en-US" dirty="0"/>
              <a:t>and Asians underrepresented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84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Disparities in provision or outcome of homeless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Covenants ruled unenforceable by the state in 1948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3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Residential security map from the Home Owners Loan Corporation (HOLC)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cost burdened: spending more than half of income on housing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Blatant discrimination has decreased</a:t>
            </a:r>
          </a:p>
          <a:p>
            <a:r>
              <a:rPr lang="en-US" dirty="0"/>
              <a:t>Metropolitan Milwaukee Fair Housing Council conducts systemic testing and complaint-based testing to enforce Fair Housing law.</a:t>
            </a:r>
          </a:p>
          <a:p>
            <a:pPr lvl="1"/>
            <a:r>
              <a:rPr lang="en-US" dirty="0"/>
              <a:t>Satellite Northeast Wisconsin office (Appleton) </a:t>
            </a:r>
          </a:p>
          <a:p>
            <a:pPr lvl="1"/>
            <a:r>
              <a:rPr lang="en-US" dirty="0"/>
              <a:t>Disparate impact of local land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participating communities, HMIS data 2013 – 2015</a:t>
            </a:r>
          </a:p>
          <a:p>
            <a:r>
              <a:rPr lang="en-US" dirty="0"/>
              <a:t>2/3 homeless pop Black, homeless services workforce 2/3 white</a:t>
            </a:r>
          </a:p>
          <a:p>
            <a:r>
              <a:rPr lang="en-US" dirty="0"/>
              <a:t>Domains of inequality from oral histories</a:t>
            </a:r>
          </a:p>
          <a:p>
            <a:r>
              <a:rPr lang="en-US" dirty="0"/>
              <a:t>Family stabilization – child welfare, foster care, domestic violence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2019: 66% White, 17% Black, 1% Asian, 8% American Indian, 9% Multi-Racial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Native Hawaiian/Pacific Islander likely due to very low percentage of pop (0.1%)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BF9-A350-497E-8CEB-CCC054DCCD58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4" y="332109"/>
            <a:ext cx="3475568" cy="16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3E-30BC-49BD-9B3D-8C9733CF27A0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A9B-F640-4A20-A9E8-0D317544E7CC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133-54F1-480C-8334-57748C5788D6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6903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004C-6BD9-4F04-8784-9F7E2DDB7403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385-AF19-424E-9627-643B3710D97D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F111-E2E1-4849-A7B9-464E19300F77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29A042-C1A0-4D5B-9D19-51340C30C18D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251-64BC-4E82-B98A-87259CBD60F3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B5133-54F1-480C-8334-57748C5788D6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3" y="109994"/>
            <a:ext cx="2142670" cy="10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wrpc.org/SEWRPC/Housing/HousingDiscriminatio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rban.org/research/publication/housing-discrimination-against-racial-and-ethnic-minorities-2012-full-repor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kteYKrR5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baypressgazette.com/story/life/2015/06/11/area-home-growing-black-population-th-century/7107654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ntent.doorcountyadvocate.com/door-county/magazine/archive/index.php?x=118&amp;season=Fall&amp;year=2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sl.richmond.edu/panorama/redlining/#loc=5/39.1/-94.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sl.richmond.edu/panorama/redlining/#loc=5/39.1/-94.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Racial Disparities in Homelessness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WI BOS COC Quarterly Meeting, AUGUST 2019</a:t>
            </a:r>
          </a:p>
        </p:txBody>
      </p:sp>
    </p:spTree>
    <p:extLst>
      <p:ext uri="{BB962C8B-B14F-4D97-AF65-F5344CB8AC3E}">
        <p14:creationId xmlns:p14="http://schemas.microsoft.com/office/powerpoint/2010/main" val="107190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Shortage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6483531" cy="4023360"/>
          </a:xfrm>
        </p:spPr>
        <p:txBody>
          <a:bodyPr/>
          <a:lstStyle/>
          <a:p>
            <a:r>
              <a:rPr lang="en-US" sz="2800" dirty="0">
                <a:solidFill>
                  <a:srgbClr val="F6A041"/>
                </a:solidFill>
              </a:rPr>
              <a:t>37</a:t>
            </a:r>
            <a:br>
              <a:rPr lang="en-US" dirty="0"/>
            </a:br>
            <a:r>
              <a:rPr lang="en-US" dirty="0"/>
              <a:t>Number of affordable and available rental homes </a:t>
            </a:r>
            <a:br>
              <a:rPr lang="en-US" dirty="0"/>
            </a:br>
            <a:r>
              <a:rPr lang="en-US" dirty="0"/>
              <a:t>per 100 extremely low income renter households</a:t>
            </a:r>
            <a:br>
              <a:rPr lang="en-US" dirty="0"/>
            </a:br>
            <a:r>
              <a:rPr lang="en-US" dirty="0"/>
              <a:t>(National Low Income Housing Coalition, 2017)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0A2F1-EC06-4AE2-B188-A97F2C655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0" y="2069228"/>
            <a:ext cx="1921510" cy="335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79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971" y="1825881"/>
            <a:ext cx="7424058" cy="3697690"/>
          </a:xfrm>
        </p:spPr>
        <p:txBody>
          <a:bodyPr>
            <a:normAutofit/>
          </a:bodyPr>
          <a:lstStyle/>
          <a:p>
            <a:r>
              <a:rPr lang="en-US" dirty="0"/>
              <a:t>The Federal Fair Housing Act and Wisconsin Fair Housing Law prohibit housing discrimination based on an individual’s protected class.</a:t>
            </a:r>
          </a:p>
          <a:p>
            <a:r>
              <a:rPr lang="en-US" dirty="0"/>
              <a:t>HUD’s 2012 Housing Discrimination Study found that “real estate agents and rental housing providers recommend and show fewer available homes and apartments to minorities than equally qualified whites.”</a:t>
            </a:r>
          </a:p>
          <a:p>
            <a:r>
              <a:rPr lang="en-US" dirty="0"/>
              <a:t>Current zoning regulations (large minimum lot/home sizes) contribute to continued housing segregation by preventing the development of affordable housing.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6D75A-8859-414A-AFFE-C32689802BC4}"/>
              </a:ext>
            </a:extLst>
          </p:cNvPr>
          <p:cNvSpPr txBox="1"/>
          <p:nvPr/>
        </p:nvSpPr>
        <p:spPr>
          <a:xfrm>
            <a:off x="173245" y="5683685"/>
            <a:ext cx="853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Sources: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Southeastern Wisconsin Regional Planning Commission (SEWRPC)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Housing Discrimination Against Racial and Ethnic Minorities 2012 (HUD)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SPARC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543800" cy="4023360"/>
          </a:xfrm>
        </p:spPr>
        <p:txBody>
          <a:bodyPr/>
          <a:lstStyle/>
          <a:p>
            <a:r>
              <a:rPr lang="en-US" dirty="0"/>
              <a:t>Supporting Partnerships for Anti-Racist Communities</a:t>
            </a:r>
          </a:p>
          <a:p>
            <a:r>
              <a:rPr lang="en-US" dirty="0"/>
              <a:t>Key Findings:</a:t>
            </a:r>
          </a:p>
          <a:p>
            <a:pPr lvl="1"/>
            <a:r>
              <a:rPr lang="en-US" dirty="0"/>
              <a:t>Rates of homelessness for Native Americans and Black people were disproportionately high</a:t>
            </a:r>
          </a:p>
          <a:p>
            <a:pPr lvl="1"/>
            <a:r>
              <a:rPr lang="en-US" dirty="0"/>
              <a:t>Poverty alone does not explain inequity</a:t>
            </a:r>
          </a:p>
          <a:p>
            <a:pPr lvl="1"/>
            <a:r>
              <a:rPr lang="en-US" dirty="0"/>
              <a:t>Homeless services workforce not representative of folks experiencing homelessness</a:t>
            </a:r>
          </a:p>
          <a:p>
            <a:pPr lvl="1"/>
            <a:r>
              <a:rPr lang="en-US" dirty="0"/>
              <a:t>Domains of Inequality Influencing Homelessness for People of Color</a:t>
            </a:r>
          </a:p>
          <a:p>
            <a:pPr lvl="2"/>
            <a:r>
              <a:rPr lang="en-US" dirty="0"/>
              <a:t>Economic Mobility</a:t>
            </a:r>
          </a:p>
          <a:p>
            <a:pPr lvl="2"/>
            <a:r>
              <a:rPr lang="en-US" dirty="0"/>
              <a:t>Housing</a:t>
            </a:r>
          </a:p>
          <a:p>
            <a:pPr lvl="2"/>
            <a:r>
              <a:rPr lang="en-US" dirty="0"/>
              <a:t>Criminal Justice</a:t>
            </a:r>
          </a:p>
          <a:p>
            <a:pPr lvl="2"/>
            <a:r>
              <a:rPr lang="en-US" dirty="0"/>
              <a:t>Behavioral Health</a:t>
            </a:r>
          </a:p>
          <a:p>
            <a:pPr lvl="2"/>
            <a:r>
              <a:rPr lang="en-US" dirty="0"/>
              <a:t>Family Stabilization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1" y="4781006"/>
            <a:ext cx="37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Network Impoverishment</a:t>
            </a:r>
          </a:p>
        </p:txBody>
      </p:sp>
    </p:spTree>
    <p:extLst>
      <p:ext uri="{BB962C8B-B14F-4D97-AF65-F5344CB8AC3E}">
        <p14:creationId xmlns:p14="http://schemas.microsoft.com/office/powerpoint/2010/main" val="199931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DEE-C57F-4022-8D7C-F68780DF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Disparities: WI </a:t>
            </a:r>
            <a:r>
              <a:rPr lang="en-US" dirty="0" err="1"/>
              <a:t>BoS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7A829-FDAF-4D80-9F60-A48D644C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77210-F75A-45CA-9511-2E9A6C4D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2642F-EB74-4453-AA21-877B5B5D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5D46B-2AF9-4602-B6FD-0359B849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6" y="1840901"/>
            <a:ext cx="8561373" cy="417961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76D414E-F77B-46CC-94C9-2F275AA712B3}"/>
              </a:ext>
            </a:extLst>
          </p:cNvPr>
          <p:cNvSpPr/>
          <p:nvPr/>
        </p:nvSpPr>
        <p:spPr>
          <a:xfrm>
            <a:off x="491187" y="3881142"/>
            <a:ext cx="412691" cy="991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A5F499-98FB-4334-A6B2-0A9C808E6A46}"/>
              </a:ext>
            </a:extLst>
          </p:cNvPr>
          <p:cNvSpPr/>
          <p:nvPr/>
        </p:nvSpPr>
        <p:spPr>
          <a:xfrm>
            <a:off x="491187" y="5313095"/>
            <a:ext cx="412691" cy="991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4D128-102B-4266-82A0-2FB416C7C806}"/>
              </a:ext>
            </a:extLst>
          </p:cNvPr>
          <p:cNvSpPr txBox="1"/>
          <p:nvPr/>
        </p:nvSpPr>
        <p:spPr>
          <a:xfrm>
            <a:off x="45719" y="3746040"/>
            <a:ext cx="49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21C69-F689-4BF0-9086-66E7B8BE9864}"/>
              </a:ext>
            </a:extLst>
          </p:cNvPr>
          <p:cNvSpPr txBox="1"/>
          <p:nvPr/>
        </p:nvSpPr>
        <p:spPr>
          <a:xfrm>
            <a:off x="-48485" y="5177993"/>
            <a:ext cx="60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18C98-D7CB-4DC9-8693-003F7F3AA86E}"/>
              </a:ext>
            </a:extLst>
          </p:cNvPr>
          <p:cNvSpPr txBox="1"/>
          <p:nvPr/>
        </p:nvSpPr>
        <p:spPr>
          <a:xfrm>
            <a:off x="1446813" y="3746040"/>
            <a:ext cx="60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EE69FB-8F08-40E9-8DAB-1E25FDE8CAB0}"/>
              </a:ext>
            </a:extLst>
          </p:cNvPr>
          <p:cNvSpPr txBox="1"/>
          <p:nvPr/>
        </p:nvSpPr>
        <p:spPr>
          <a:xfrm>
            <a:off x="3633324" y="5177993"/>
            <a:ext cx="60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64%</a:t>
            </a:r>
          </a:p>
        </p:txBody>
      </p:sp>
    </p:spTree>
    <p:extLst>
      <p:ext uri="{BB962C8B-B14F-4D97-AF65-F5344CB8AC3E}">
        <p14:creationId xmlns:p14="http://schemas.microsoft.com/office/powerpoint/2010/main" val="16823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EDA-42BA-4E0B-92A5-0CCBAA5E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Local Disparities: WI </a:t>
            </a:r>
            <a:r>
              <a:rPr lang="en-US" dirty="0" err="1"/>
              <a:t>BoS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B2A3A-5BFB-4BD6-8E3B-A86FE6A3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64F82-3F34-4955-8D40-C971EC78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21C6B-FBC4-48BD-83DA-1060A052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E18F5AD3-A273-4C92-8C1D-2189FF9C7BEB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9C7C1-4C8D-4A8E-8593-CEE88D10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3" y="2115079"/>
            <a:ext cx="8342888" cy="24660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D18E4D4-601E-4426-9A69-431C5E804997}"/>
              </a:ext>
            </a:extLst>
          </p:cNvPr>
          <p:cNvSpPr/>
          <p:nvPr/>
        </p:nvSpPr>
        <p:spPr>
          <a:xfrm>
            <a:off x="749728" y="4016244"/>
            <a:ext cx="412691" cy="991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F9A00-8559-4CC2-9AED-6263F01A9079}"/>
              </a:ext>
            </a:extLst>
          </p:cNvPr>
          <p:cNvSpPr txBox="1"/>
          <p:nvPr/>
        </p:nvSpPr>
        <p:spPr>
          <a:xfrm>
            <a:off x="284433" y="3881142"/>
            <a:ext cx="64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2DCD5C-354C-48BF-BECB-DB423378F71E}"/>
              </a:ext>
            </a:extLst>
          </p:cNvPr>
          <p:cNvSpPr txBox="1"/>
          <p:nvPr/>
        </p:nvSpPr>
        <p:spPr>
          <a:xfrm>
            <a:off x="284433" y="2623505"/>
            <a:ext cx="6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256D3E2-4DE6-4BB7-84DB-5AD8A71D4B1E}"/>
              </a:ext>
            </a:extLst>
          </p:cNvPr>
          <p:cNvSpPr/>
          <p:nvPr/>
        </p:nvSpPr>
        <p:spPr>
          <a:xfrm>
            <a:off x="749728" y="2758607"/>
            <a:ext cx="412691" cy="991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F6F5502-05EE-4C31-A946-5C059B9E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8" y="1992767"/>
            <a:ext cx="8894563" cy="3983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58B5-729B-4D2E-931C-8FFF33AB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Disparities: WI </a:t>
            </a:r>
            <a:r>
              <a:rPr lang="en-US" dirty="0" err="1"/>
              <a:t>BoS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FFBAE-CF21-4496-9BDF-EBE59FAF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15890-175E-4054-8D47-02EB249F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9A913-A83A-462E-9A2B-FFCC20C3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A0024-EB54-46A7-932D-04D21B626818}"/>
              </a:ext>
            </a:extLst>
          </p:cNvPr>
          <p:cNvSpPr txBox="1"/>
          <p:nvPr/>
        </p:nvSpPr>
        <p:spPr>
          <a:xfrm>
            <a:off x="6381742" y="2532807"/>
            <a:ext cx="8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16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B0710-5713-4F35-81F9-EAE7DC60451D}"/>
              </a:ext>
            </a:extLst>
          </p:cNvPr>
          <p:cNvSpPr txBox="1"/>
          <p:nvPr/>
        </p:nvSpPr>
        <p:spPr>
          <a:xfrm>
            <a:off x="4478763" y="3004998"/>
            <a:ext cx="8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8 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623F7-DF6B-4373-8206-03041DF90863}"/>
              </a:ext>
            </a:extLst>
          </p:cNvPr>
          <p:cNvSpPr txBox="1"/>
          <p:nvPr/>
        </p:nvSpPr>
        <p:spPr>
          <a:xfrm>
            <a:off x="4365474" y="3488937"/>
            <a:ext cx="8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 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CB89B-8A47-41EB-9B6A-F1B14B48C50E}"/>
              </a:ext>
            </a:extLst>
          </p:cNvPr>
          <p:cNvSpPr txBox="1"/>
          <p:nvPr/>
        </p:nvSpPr>
        <p:spPr>
          <a:xfrm>
            <a:off x="3204133" y="3984307"/>
            <a:ext cx="8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 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B051B-DC41-4014-94D6-4D8A2C8009C1}"/>
              </a:ext>
            </a:extLst>
          </p:cNvPr>
          <p:cNvSpPr txBox="1"/>
          <p:nvPr/>
        </p:nvSpPr>
        <p:spPr>
          <a:xfrm>
            <a:off x="3448200" y="4980077"/>
            <a:ext cx="8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2A4BA-DCD4-4ED0-ADB0-DF7C1D88A9EE}"/>
              </a:ext>
            </a:extLst>
          </p:cNvPr>
          <p:cNvSpPr txBox="1"/>
          <p:nvPr/>
        </p:nvSpPr>
        <p:spPr>
          <a:xfrm>
            <a:off x="3448200" y="5440218"/>
            <a:ext cx="8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 x</a:t>
            </a:r>
          </a:p>
        </p:txBody>
      </p:sp>
    </p:spTree>
    <p:extLst>
      <p:ext uri="{BB962C8B-B14F-4D97-AF65-F5344CB8AC3E}">
        <p14:creationId xmlns:p14="http://schemas.microsoft.com/office/powerpoint/2010/main" val="34114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5D0-939F-4F33-860A-28951C68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v. National Disparities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DD017-E055-40D3-BCE7-3774657A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DE195-557F-43B4-AEB2-4045163F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71B27-6C85-49F2-9B36-6777A625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44101B-7C06-4F4E-A432-F33A9588D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35673"/>
              </p:ext>
            </p:extLst>
          </p:nvPr>
        </p:nvGraphicFramePr>
        <p:xfrm>
          <a:off x="311467" y="2125980"/>
          <a:ext cx="8566785" cy="371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15EF31-3C98-4027-BD9D-4224B757008F}"/>
              </a:ext>
            </a:extLst>
          </p:cNvPr>
          <p:cNvSpPr txBox="1"/>
          <p:nvPr/>
        </p:nvSpPr>
        <p:spPr>
          <a:xfrm>
            <a:off x="7511314" y="4376475"/>
            <a:ext cx="81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16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DBE31-E10C-4E9A-A19E-7EF73CF3A781}"/>
              </a:ext>
            </a:extLst>
          </p:cNvPr>
          <p:cNvSpPr txBox="1"/>
          <p:nvPr/>
        </p:nvSpPr>
        <p:spPr>
          <a:xfrm>
            <a:off x="5975703" y="2871060"/>
            <a:ext cx="81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5 x</a:t>
            </a:r>
          </a:p>
        </p:txBody>
      </p:sp>
    </p:spTree>
    <p:extLst>
      <p:ext uri="{BB962C8B-B14F-4D97-AF65-F5344CB8AC3E}">
        <p14:creationId xmlns:p14="http://schemas.microsoft.com/office/powerpoint/2010/main" val="33465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NOFA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10D85-BFC1-4633-A0BD-ABF273D4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7" y="2064841"/>
            <a:ext cx="8645486" cy="39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1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22D7-B195-402D-A38B-7DD6CF45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NOFA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86F3-BDED-4E64-B00F-F92E7EF77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8046721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Ensuring that </a:t>
            </a:r>
            <a:r>
              <a:rPr lang="en-US" sz="2400" u="sng" dirty="0"/>
              <a:t>staff at the project level are representative</a:t>
            </a:r>
            <a:r>
              <a:rPr lang="en-US" sz="2400" dirty="0"/>
              <a:t> of the persons accessing homeless services in the </a:t>
            </a:r>
            <a:r>
              <a:rPr lang="en-US" sz="2400" dirty="0" err="1"/>
              <a:t>CoC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Identified cause(s)</a:t>
            </a:r>
            <a:r>
              <a:rPr lang="en-US" sz="2400" dirty="0"/>
              <a:t> of racial disparities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Identified strategies</a:t>
            </a:r>
            <a:r>
              <a:rPr lang="en-US" sz="2400" dirty="0"/>
              <a:t> to reduce disparities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Implemented strategies</a:t>
            </a:r>
            <a:r>
              <a:rPr lang="en-US" sz="2400" dirty="0"/>
              <a:t> to reduce disparities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Identified resources</a:t>
            </a:r>
            <a:r>
              <a:rPr lang="en-US" sz="2400" dirty="0"/>
              <a:t> available to reduce disparities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Did not conduct a racial disparity assessment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32B8A-A722-438D-A970-133141C8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A11DB-3A40-46D1-90E3-5F094050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92D06-8826-40E9-9DC3-604F59C4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Board and decision-making bodies </a:t>
            </a:r>
            <a:r>
              <a:rPr lang="en-US" sz="2400" b="1" dirty="0"/>
              <a:t>representative</a:t>
            </a:r>
            <a:r>
              <a:rPr lang="en-US" sz="2400" dirty="0"/>
              <a:t> of population served</a:t>
            </a:r>
          </a:p>
          <a:p>
            <a:pPr lvl="1"/>
            <a:r>
              <a:rPr lang="en-US" sz="2400" b="1" dirty="0"/>
              <a:t>Communication is inclusive </a:t>
            </a:r>
            <a:r>
              <a:rPr lang="en-US" sz="2400" dirty="0"/>
              <a:t>of underrepresented groups</a:t>
            </a:r>
          </a:p>
          <a:p>
            <a:pPr lvl="1"/>
            <a:r>
              <a:rPr lang="en-US" sz="2400" dirty="0"/>
              <a:t>Train staff to better understand racism and the </a:t>
            </a:r>
            <a:r>
              <a:rPr lang="en-US" sz="2400" b="1" dirty="0"/>
              <a:t>intersection of racism and homelessness</a:t>
            </a:r>
          </a:p>
          <a:p>
            <a:pPr lvl="1"/>
            <a:r>
              <a:rPr lang="en-US" sz="2400" dirty="0"/>
              <a:t>Create </a:t>
            </a:r>
            <a:r>
              <a:rPr lang="en-US" sz="2400" b="1" dirty="0"/>
              <a:t>professional development opportunities</a:t>
            </a:r>
            <a:r>
              <a:rPr lang="en-US" sz="2400" dirty="0"/>
              <a:t> for emerging leaders of different races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86403" cy="1406963"/>
          </a:xfrm>
        </p:spPr>
        <p:txBody>
          <a:bodyPr/>
          <a:lstStyle/>
          <a:p>
            <a:r>
              <a:rPr lang="en-US" dirty="0"/>
              <a:t>National Disparities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s://endhomelessness.org/wp-content/uploads/2018/05/racial-inequlity-propor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2"/>
          <a:stretch/>
        </p:blipFill>
        <p:spPr bwMode="auto">
          <a:xfrm>
            <a:off x="507190" y="1719694"/>
            <a:ext cx="7745769" cy="43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dhomelessness.org/wp-content/uploads/2018/05/racial-inequlity-propor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6" t="89054"/>
          <a:stretch/>
        </p:blipFill>
        <p:spPr bwMode="auto">
          <a:xfrm>
            <a:off x="5599611" y="1181735"/>
            <a:ext cx="1300752" cy="5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120" y="5442857"/>
            <a:ext cx="5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19" y="4172314"/>
            <a:ext cx="5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691656" y="4356980"/>
            <a:ext cx="4840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1655" y="5627523"/>
            <a:ext cx="4840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Review coordinated entry processes </a:t>
            </a:r>
            <a:r>
              <a:rPr lang="en-US" sz="2400" dirty="0"/>
              <a:t>to understand impact on people of different races and ethnicities</a:t>
            </a:r>
          </a:p>
          <a:p>
            <a:pPr lvl="1"/>
            <a:r>
              <a:rPr lang="en-US" sz="2400" dirty="0"/>
              <a:t>Collecting data to better </a:t>
            </a:r>
            <a:r>
              <a:rPr lang="en-US" sz="2400" b="1" dirty="0"/>
              <a:t>understand patterns of program use</a:t>
            </a:r>
            <a:r>
              <a:rPr lang="en-US" sz="2400" dirty="0"/>
              <a:t> for people of different races and ethnicities</a:t>
            </a:r>
          </a:p>
          <a:p>
            <a:pPr lvl="1"/>
            <a:r>
              <a:rPr lang="en-US" sz="2400" dirty="0"/>
              <a:t>Conducting additional research to understand the </a:t>
            </a:r>
            <a:r>
              <a:rPr lang="en-US" sz="2400" b="1" dirty="0"/>
              <a:t>scope and needs of different races</a:t>
            </a:r>
            <a:r>
              <a:rPr lang="en-US" sz="2400" dirty="0"/>
              <a:t> or ethnicities experiencing homelessness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1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Sustained economic investment </a:t>
            </a:r>
            <a:r>
              <a:rPr lang="en-US" sz="2400" dirty="0"/>
              <a:t>in communities of color</a:t>
            </a:r>
          </a:p>
          <a:p>
            <a:pPr lvl="1"/>
            <a:r>
              <a:rPr lang="en-US" sz="2400" b="1" dirty="0"/>
              <a:t>Expand affordable housing </a:t>
            </a:r>
            <a:r>
              <a:rPr lang="en-US" sz="2400" dirty="0"/>
              <a:t>availability, and make sure units go to folks most at risk of homelessness</a:t>
            </a:r>
          </a:p>
          <a:p>
            <a:pPr lvl="1"/>
            <a:r>
              <a:rPr lang="en-US" sz="2400" dirty="0"/>
              <a:t>Implement and </a:t>
            </a:r>
            <a:r>
              <a:rPr lang="en-US" sz="2400" b="1" dirty="0"/>
              <a:t>enforce fair housing legislation</a:t>
            </a:r>
          </a:p>
          <a:p>
            <a:pPr marL="201168" lvl="1" indent="0">
              <a:buNone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Disparities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s://endhomelessness.org/wp-content/uploads/2018/05/racial-inequlity-propor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0"/>
          <a:stretch/>
        </p:blipFill>
        <p:spPr bwMode="auto">
          <a:xfrm>
            <a:off x="822960" y="1811382"/>
            <a:ext cx="8125096" cy="30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2CBE85F-822A-4426-84FF-5E4408ADC18A}"/>
              </a:ext>
            </a:extLst>
          </p:cNvPr>
          <p:cNvSpPr/>
          <p:nvPr/>
        </p:nvSpPr>
        <p:spPr>
          <a:xfrm>
            <a:off x="749729" y="2839528"/>
            <a:ext cx="412691" cy="991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82F384-49DD-481F-8288-6FDE633C3444}"/>
              </a:ext>
            </a:extLst>
          </p:cNvPr>
          <p:cNvSpPr/>
          <p:nvPr/>
        </p:nvSpPr>
        <p:spPr>
          <a:xfrm>
            <a:off x="749728" y="3760295"/>
            <a:ext cx="412691" cy="991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221DF-7346-454E-86A9-8B9129D173FE}"/>
              </a:ext>
            </a:extLst>
          </p:cNvPr>
          <p:cNvSpPr txBox="1"/>
          <p:nvPr/>
        </p:nvSpPr>
        <p:spPr>
          <a:xfrm>
            <a:off x="153191" y="2704426"/>
            <a:ext cx="5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33CC5-2351-4C05-B5A6-CA3B66532214}"/>
              </a:ext>
            </a:extLst>
          </p:cNvPr>
          <p:cNvSpPr txBox="1"/>
          <p:nvPr/>
        </p:nvSpPr>
        <p:spPr>
          <a:xfrm>
            <a:off x="153191" y="3625193"/>
            <a:ext cx="5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6643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Disparities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6" r="545" b="583"/>
          <a:stretch/>
        </p:blipFill>
        <p:spPr>
          <a:xfrm>
            <a:off x="870857" y="1650683"/>
            <a:ext cx="7559040" cy="4384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9028" y="4302034"/>
            <a:ext cx="87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630" y="3940034"/>
            <a:ext cx="87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4 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630" y="3570702"/>
            <a:ext cx="87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4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0153" y="3192661"/>
            <a:ext cx="87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5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6042" y="2832038"/>
            <a:ext cx="87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9 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0433" y="5037909"/>
            <a:ext cx="159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06A"/>
                </a:solidFill>
              </a:rPr>
              <a:t>36% as likely</a:t>
            </a:r>
          </a:p>
        </p:txBody>
      </p:sp>
    </p:spTree>
    <p:extLst>
      <p:ext uri="{BB962C8B-B14F-4D97-AF65-F5344CB8AC3E}">
        <p14:creationId xmlns:p14="http://schemas.microsoft.com/office/powerpoint/2010/main" val="360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5657" y="2236366"/>
            <a:ext cx="711490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29B"/>
                </a:solidFill>
                <a:latin typeface="Calibri" panose="020F0502020204030204" pitchFamily="34" charset="0"/>
              </a:rPr>
              <a:t>"This is no accident; it is the result of centuries of structural racism that have excluded historically oppressed people—particularly Black and Native Americans—from equal access to housing, community supports, and opportunities for economic mobility."</a:t>
            </a:r>
            <a:endParaRPr lang="en-US" sz="2400" dirty="0">
              <a:solidFill>
                <a:srgbClr val="00629B"/>
              </a:solidFill>
            </a:endParaRPr>
          </a:p>
          <a:p>
            <a:br>
              <a:rPr lang="en-US" sz="1200" i="1" dirty="0">
                <a:solidFill>
                  <a:srgbClr val="898989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898989"/>
                </a:solidFill>
                <a:latin typeface="Calibri" panose="020F0502020204030204" pitchFamily="34" charset="0"/>
              </a:rPr>
              <a:t>SPARC Phase One Findings, Center for Social Innovation (C4)</a:t>
            </a:r>
            <a:endParaRPr lang="en-US" dirty="0"/>
          </a:p>
          <a:p>
            <a:br>
              <a:rPr lang="en-US" sz="1100" dirty="0">
                <a:solidFill>
                  <a:srgbClr val="555555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3954" y="5366861"/>
            <a:ext cx="47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History of Housing Segregation 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8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178E-B347-451A-8FCA-899DCBAA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724C-9B5B-4D21-9482-B538A43E46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788BD-A6E3-47C2-A09D-36959058E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29A76-A111-4F4C-8109-21936AE7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45D42-D8DB-4079-B853-F5F161B1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D8C8D-E128-4151-B387-121CE3D6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8BDDC-BF29-4B6E-BC11-FB43D22D1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19" y="33089"/>
            <a:ext cx="8448642" cy="62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4BE2-17B6-410B-8210-1C666BC1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Restrictive Covenants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555A-F99B-4522-85CC-4C68BD55B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7586403" cy="4023360"/>
          </a:xfrm>
        </p:spPr>
        <p:txBody>
          <a:bodyPr/>
          <a:lstStyle/>
          <a:p>
            <a:r>
              <a:rPr lang="en-US" dirty="0"/>
              <a:t>“Less than a half-mile away from where Sink owned a home [in De Pere] in 1900, racially restrictive covenants barred African American home-ownership in the 1940s.” - </a:t>
            </a:r>
            <a:r>
              <a:rPr lang="en-US" i="1" dirty="0">
                <a:hlinkClick r:id="rId3"/>
              </a:rPr>
              <a:t>Green Bay Press Gazette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“Some white homeowners in Northeast Wisconsin communities embraced racially restrictive real estate covenants barring African American home ownership in the 1930s and 1940s” – </a:t>
            </a:r>
            <a:r>
              <a:rPr lang="en-US" i="1" dirty="0">
                <a:hlinkClick r:id="rId4"/>
              </a:rPr>
              <a:t>Door County Magazine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E4303-8BEE-49C8-AC68-A49220D7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2C117-F09F-4377-A923-66E2A666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CC886-2554-4CDE-A34A-5F494E20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9C2E-8349-4A4B-BF4F-9485A3CE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Redlining: Oshkosh, 1938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2B50B-8355-4085-85FB-48803CD9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505F0-672B-4BDB-9B2C-B5816538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33F09-6310-43B1-B4CD-18A027A3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D457B-CCAC-424E-A1A5-75CF04C2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5" y="1845736"/>
            <a:ext cx="3962282" cy="43789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2905EE-7FE2-4617-9F92-51A8D3775D26}"/>
              </a:ext>
            </a:extLst>
          </p:cNvPr>
          <p:cNvSpPr/>
          <p:nvPr/>
        </p:nvSpPr>
        <p:spPr>
          <a:xfrm>
            <a:off x="4883312" y="30614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Four Designations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Green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(A) 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Best”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Blue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(B) 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Still Desirable”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Yellow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(C)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Definitely Declining”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(D)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Hazardous”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153BD-79BE-4540-B1B0-EECEDF85359F}"/>
              </a:ext>
            </a:extLst>
          </p:cNvPr>
          <p:cNvSpPr txBox="1"/>
          <p:nvPr/>
        </p:nvSpPr>
        <p:spPr>
          <a:xfrm>
            <a:off x="6195989" y="5788222"/>
            <a:ext cx="43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Mapping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7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9C2E-8349-4A4B-BF4F-9485A3CE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Redlining: Kenosha, 1936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2B50B-8355-4085-85FB-48803CD9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505F0-672B-4BDB-9B2C-B5816538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33F09-6310-43B1-B4CD-18A027A3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905EE-7FE2-4617-9F92-51A8D3775D26}"/>
              </a:ext>
            </a:extLst>
          </p:cNvPr>
          <p:cNvSpPr/>
          <p:nvPr/>
        </p:nvSpPr>
        <p:spPr>
          <a:xfrm>
            <a:off x="4883312" y="30614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Four Designations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Green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(A) 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Best”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Blue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(B) 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Still Desirable”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Yellow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(C)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Definitely Declining”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(D)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= “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Hazardous”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5302A-A19E-45D2-8792-6687CDDD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55841"/>
            <a:ext cx="3171229" cy="4477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0CDD5-C19E-4B8E-8AFD-877A08A4C629}"/>
              </a:ext>
            </a:extLst>
          </p:cNvPr>
          <p:cNvSpPr txBox="1"/>
          <p:nvPr/>
        </p:nvSpPr>
        <p:spPr>
          <a:xfrm>
            <a:off x="6195989" y="5788222"/>
            <a:ext cx="43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Mapping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157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EC4"/>
      </a:accent1>
      <a:accent2>
        <a:srgbClr val="00629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877</Words>
  <Application>Microsoft Office PowerPoint</Application>
  <PresentationFormat>On-screen Show (4:3)</PresentationFormat>
  <Paragraphs>184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Retrospect</vt:lpstr>
      <vt:lpstr>Racial Disparities in Homelessness</vt:lpstr>
      <vt:lpstr>National Disparities</vt:lpstr>
      <vt:lpstr>National Disparities</vt:lpstr>
      <vt:lpstr>National Disparities</vt:lpstr>
      <vt:lpstr>Why?</vt:lpstr>
      <vt:lpstr>PowerPoint Presentation</vt:lpstr>
      <vt:lpstr>Restrictive Covenants</vt:lpstr>
      <vt:lpstr>Redlining: Oshkosh, 1938</vt:lpstr>
      <vt:lpstr>Redlining: Kenosha, 1936</vt:lpstr>
      <vt:lpstr>Housing Shortage</vt:lpstr>
      <vt:lpstr>Housing Discrimination</vt:lpstr>
      <vt:lpstr>SPARC Report</vt:lpstr>
      <vt:lpstr>Local Disparities: WI BoS</vt:lpstr>
      <vt:lpstr>Local Disparities: WI BoS</vt:lpstr>
      <vt:lpstr>Local Disparities: WI BoS</vt:lpstr>
      <vt:lpstr>Local v. National Disparities</vt:lpstr>
      <vt:lpstr>From the NOFA</vt:lpstr>
      <vt:lpstr>From the NOFA</vt:lpstr>
      <vt:lpstr>Strategies</vt:lpstr>
      <vt:lpstr>Strategies</vt:lpstr>
      <vt:lpstr>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Claire Bobst</cp:lastModifiedBy>
  <cp:revision>6</cp:revision>
  <dcterms:modified xsi:type="dcterms:W3CDTF">2019-08-08T02:13:17Z</dcterms:modified>
</cp:coreProperties>
</file>