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2"/>
  </p:sldMasterIdLst>
  <p:notesMasterIdLst>
    <p:notesMasterId r:id="rId15"/>
  </p:notesMasterIdLst>
  <p:handoutMasterIdLst>
    <p:handoutMasterId r:id="rId16"/>
  </p:handoutMasterIdLst>
  <p:sldIdLst>
    <p:sldId id="256" r:id="rId3"/>
    <p:sldId id="448" r:id="rId4"/>
    <p:sldId id="459" r:id="rId5"/>
    <p:sldId id="449" r:id="rId6"/>
    <p:sldId id="450" r:id="rId7"/>
    <p:sldId id="451" r:id="rId8"/>
    <p:sldId id="452" r:id="rId9"/>
    <p:sldId id="453" r:id="rId10"/>
    <p:sldId id="454" r:id="rId11"/>
    <p:sldId id="455" r:id="rId12"/>
    <p:sldId id="456" r:id="rId13"/>
    <p:sldId id="457" r:id="rId14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39" autoAdjust="0"/>
    <p:restoredTop sz="95274" autoAdjust="0"/>
  </p:normalViewPr>
  <p:slideViewPr>
    <p:cSldViewPr snapToGrid="0">
      <p:cViewPr varScale="1">
        <p:scale>
          <a:sx n="82" d="100"/>
          <a:sy n="82" d="100"/>
        </p:scale>
        <p:origin x="96" y="163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pPr/>
              <a:t>11/4/2017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pPr/>
              <a:t>11/4/2017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11717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11/4/2017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27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0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5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0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17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1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4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9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1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8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5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843697F-C030-482D-BB1C-DB61ABBFCDC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316F66-3DCC-4344-9396-C5CAFC3545E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08CA396-1800-42B7-87F6-FCB40A1B79C6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45896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_Pic2">
            <a:extLst>
              <a:ext uri="{FF2B5EF4-FFF2-40B4-BE49-F238E27FC236}">
                <a16:creationId xmlns:a16="http://schemas.microsoft.com/office/drawing/2014/main" id="{22AA48F2-6A37-49E7-83EC-2AE4045126D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679" y="741172"/>
            <a:ext cx="8630642" cy="327964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4206240"/>
            <a:ext cx="9966960" cy="1325880"/>
          </a:xfrm>
        </p:spPr>
        <p:txBody>
          <a:bodyPr>
            <a:normAutofit/>
          </a:bodyPr>
          <a:lstStyle/>
          <a:p>
            <a:r>
              <a:rPr lang="en-US" sz="4600">
                <a:solidFill>
                  <a:schemeClr val="accent1"/>
                </a:solidFill>
              </a:rPr>
              <a:t>Coordinated Entry 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5596128"/>
            <a:ext cx="8767860" cy="557784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accent1"/>
                </a:solidFill>
              </a:rPr>
              <a:t>New and Continuing Teams Report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07911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/>
              <a:t>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494" y="1762539"/>
            <a:ext cx="8946541" cy="4419599"/>
          </a:xfrm>
        </p:spPr>
        <p:txBody>
          <a:bodyPr>
            <a:normAutofit/>
          </a:bodyPr>
          <a:lstStyle/>
          <a:p>
            <a:r>
              <a:rPr lang="en-US" dirty="0"/>
              <a:t>The Prevention Team will look at this new aspect to Coordinated Entry and ensure the implementation and ongoing process is appropriate to HUD standards</a:t>
            </a:r>
          </a:p>
          <a:p>
            <a:r>
              <a:rPr lang="en-US" dirty="0"/>
              <a:t>The team will also provide feedback on the process and assessment tool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997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07911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/>
              <a:t>Outreach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494" y="1762539"/>
            <a:ext cx="8946541" cy="4419599"/>
          </a:xfrm>
        </p:spPr>
        <p:txBody>
          <a:bodyPr>
            <a:normAutofit/>
          </a:bodyPr>
          <a:lstStyle/>
          <a:p>
            <a:r>
              <a:rPr lang="en-US" dirty="0"/>
              <a:t>The Outreach team will concentrate its efforts on further developing outreach services, as it pertains to Coordinated Entry, in the local coalitions</a:t>
            </a:r>
          </a:p>
          <a:p>
            <a:r>
              <a:rPr lang="en-US" dirty="0"/>
              <a:t>HUD has a definition for outreach in Coordinated Entry so the team will look at how outreach can be developed or better maintained in local areas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92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ttp://www.clker.com/cliparts/z/g/U/J/S/S/cartoon-lobster-hi.png">
            <a:extLst>
              <a:ext uri="{FF2B5EF4-FFF2-40B4-BE49-F238E27FC236}">
                <a16:creationId xmlns:a16="http://schemas.microsoft.com/office/drawing/2014/main" id="{FC4AEFCE-0645-46D9-AEA3-C7FCEC435F0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8925" y="3685592"/>
            <a:ext cx="2694587" cy="1915092"/>
          </a:xfrm>
          <a:prstGeom prst="rect">
            <a:avLst/>
          </a:prstGeom>
          <a:noFill/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3160" y="3101340"/>
            <a:ext cx="5364444" cy="4038600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sz="5400" dirty="0"/>
              <a:t>QUESTIONS?</a:t>
            </a:r>
          </a:p>
        </p:txBody>
      </p:sp>
      <p:pic>
        <p:nvPicPr>
          <p:cNvPr id="12" name="Picture 11" descr="_Pic2">
            <a:extLst>
              <a:ext uri="{FF2B5EF4-FFF2-40B4-BE49-F238E27FC236}">
                <a16:creationId xmlns:a16="http://schemas.microsoft.com/office/drawing/2014/main" id="{0E88A258-9842-455F-A97B-A5450CC2974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187" y="1013460"/>
            <a:ext cx="5471160" cy="2087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7483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07911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/>
              <a:t>Coordinated Entry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494" y="1384917"/>
            <a:ext cx="8946541" cy="501588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Committee currently consists of 36 members</a:t>
            </a:r>
          </a:p>
          <a:p>
            <a:r>
              <a:rPr lang="en-US" dirty="0"/>
              <a:t>Currently we have 6 teams</a:t>
            </a:r>
          </a:p>
          <a:p>
            <a:r>
              <a:rPr lang="en-US" dirty="0"/>
              <a:t>We are removing one team (Grievance) and adding 4 new (Veterans, OSOC, Prevention and Outreach)</a:t>
            </a:r>
          </a:p>
          <a:p>
            <a:r>
              <a:rPr lang="en-US" dirty="0"/>
              <a:t>Purpose of this presentation is to discuss the focus of each team and to recruit a few more members onto the CE Committee</a:t>
            </a:r>
          </a:p>
          <a:p>
            <a:r>
              <a:rPr lang="en-US" dirty="0"/>
              <a:t>I will be sending an email regarding teams</a:t>
            </a:r>
          </a:p>
          <a:p>
            <a:r>
              <a:rPr lang="en-US" dirty="0"/>
              <a:t>If current members do not belong to a team, you need to choose one.  If you want to switch teams you may certainly do so.</a:t>
            </a:r>
          </a:p>
          <a:p>
            <a:r>
              <a:rPr lang="en-US" dirty="0"/>
              <a:t>If you do not choose a team by the deadline in the email, I will choose one for you</a:t>
            </a:r>
          </a:p>
          <a:p>
            <a:r>
              <a:rPr lang="en-US" dirty="0"/>
              <a:t>Within the teams is where the work is done; the full committee will be used for decision-making</a:t>
            </a:r>
          </a:p>
          <a:p>
            <a:r>
              <a:rPr lang="en-US" dirty="0"/>
              <a:t>CoC’s currently not participating on the CE Committee:</a:t>
            </a:r>
          </a:p>
          <a:p>
            <a:pPr lvl="1"/>
            <a:r>
              <a:rPr lang="en-US" dirty="0"/>
              <a:t>Indianhead</a:t>
            </a:r>
          </a:p>
          <a:p>
            <a:pPr lvl="1"/>
            <a:r>
              <a:rPr lang="en-US" dirty="0"/>
              <a:t>Northwest</a:t>
            </a:r>
          </a:p>
          <a:p>
            <a:pPr lvl="1"/>
            <a:r>
              <a:rPr lang="en-US" dirty="0"/>
              <a:t>NWISH</a:t>
            </a:r>
          </a:p>
          <a:p>
            <a:pPr lvl="1"/>
            <a:r>
              <a:rPr lang="en-US" dirty="0"/>
              <a:t>Southwest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80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07911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/>
              <a:t>Implementation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494" y="1762539"/>
            <a:ext cx="8946541" cy="4419599"/>
          </a:xfrm>
        </p:spPr>
        <p:txBody>
          <a:bodyPr>
            <a:normAutofit/>
          </a:bodyPr>
          <a:lstStyle/>
          <a:p>
            <a:r>
              <a:rPr lang="en-US" dirty="0"/>
              <a:t>The Implementation Team has been used to implement the Coordinated Entry System.</a:t>
            </a:r>
          </a:p>
          <a:p>
            <a:pPr lvl="1"/>
            <a:r>
              <a:rPr lang="en-US" dirty="0"/>
              <a:t>They have conducted reviews of local systems and given guidance and technical assistance when necessary</a:t>
            </a:r>
          </a:p>
          <a:p>
            <a:r>
              <a:rPr lang="en-US" dirty="0"/>
              <a:t>The Implementation Team will continue to address system needs until the CoC Coordinated Entry System Specialist is on board</a:t>
            </a:r>
          </a:p>
          <a:p>
            <a:pPr lvl="1"/>
            <a:r>
              <a:rPr lang="en-US" dirty="0"/>
              <a:t>For example, they will assist with the new Prevention rollout making sure the process is understood and being utilized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756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07911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/>
              <a:t>Marketing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494" y="1762539"/>
            <a:ext cx="8946541" cy="4419599"/>
          </a:xfrm>
        </p:spPr>
        <p:txBody>
          <a:bodyPr>
            <a:normAutofit/>
          </a:bodyPr>
          <a:lstStyle/>
          <a:p>
            <a:r>
              <a:rPr lang="en-US" dirty="0"/>
              <a:t>The Marketing team will concentrate on specific marketing strategies for Coordinated Entry</a:t>
            </a:r>
          </a:p>
          <a:p>
            <a:pPr lvl="1"/>
            <a:r>
              <a:rPr lang="en-US" dirty="0"/>
              <a:t>There are a few marketing pieces already developed in a branded 	concept</a:t>
            </a:r>
          </a:p>
          <a:p>
            <a:r>
              <a:rPr lang="en-US" dirty="0"/>
              <a:t>They will expand on the existing marketing tools, making certain they are accessible per HUD guidelines</a:t>
            </a:r>
          </a:p>
          <a:p>
            <a:r>
              <a:rPr lang="en-US" dirty="0"/>
              <a:t>They will develop any new marketing tools to aid in the general advertisement of coordinated entry systems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00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07911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/>
              <a:t>Youth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494" y="1762539"/>
            <a:ext cx="8946541" cy="4419599"/>
          </a:xfrm>
        </p:spPr>
        <p:txBody>
          <a:bodyPr>
            <a:normAutofit/>
          </a:bodyPr>
          <a:lstStyle/>
          <a:p>
            <a:r>
              <a:rPr lang="en-US" dirty="0"/>
              <a:t>Concentrates on any and all issues for connecting youth to the coordinated entry systems across the BOS</a:t>
            </a:r>
          </a:p>
          <a:p>
            <a:r>
              <a:rPr lang="en-US" dirty="0"/>
              <a:t>Works in collaboration with the Youth Advisory Board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74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07911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/>
              <a:t>Domestic Violence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494" y="1762539"/>
            <a:ext cx="8946541" cy="4419599"/>
          </a:xfrm>
        </p:spPr>
        <p:txBody>
          <a:bodyPr>
            <a:normAutofit/>
          </a:bodyPr>
          <a:lstStyle/>
          <a:p>
            <a:r>
              <a:rPr lang="en-US" dirty="0"/>
              <a:t>Activates when there is a DV or PIIP (Person In Need of Protection) concern with any aspect of the system</a:t>
            </a:r>
          </a:p>
          <a:p>
            <a:r>
              <a:rPr lang="en-US" dirty="0"/>
              <a:t>The Domestic Violence team will also work on educating non-participating DV agencies about the benefits of Coordinated Entry with the goal of increasing DV agency participation throughout the State</a:t>
            </a:r>
          </a:p>
          <a:p>
            <a:r>
              <a:rPr lang="en-US" dirty="0"/>
              <a:t>Researches possible outcomes for any concerns and presents information to the Full Committee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73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07911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/>
              <a:t>Evaluation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494" y="1762539"/>
            <a:ext cx="8946541" cy="4419599"/>
          </a:xfrm>
        </p:spPr>
        <p:txBody>
          <a:bodyPr>
            <a:normAutofit/>
          </a:bodyPr>
          <a:lstStyle/>
          <a:p>
            <a:r>
              <a:rPr lang="en-US" dirty="0"/>
              <a:t>Focus of this team is evaluation of the Coordinated Entry system</a:t>
            </a:r>
          </a:p>
          <a:p>
            <a:r>
              <a:rPr lang="en-US" dirty="0"/>
              <a:t>There are two components of evaluation; Stakeholder and HMIS</a:t>
            </a:r>
          </a:p>
          <a:p>
            <a:r>
              <a:rPr lang="en-US" dirty="0"/>
              <a:t>Stakeholder evaluations will consist of survey’s and interviews of various populations:</a:t>
            </a:r>
          </a:p>
          <a:p>
            <a:pPr lvl="1"/>
            <a:r>
              <a:rPr lang="en-US" dirty="0"/>
              <a:t>Agencies</a:t>
            </a:r>
          </a:p>
          <a:p>
            <a:pPr lvl="1"/>
            <a:r>
              <a:rPr lang="en-US" dirty="0"/>
              <a:t>Coordinated Entry Leads</a:t>
            </a:r>
          </a:p>
          <a:p>
            <a:pPr lvl="1"/>
            <a:r>
              <a:rPr lang="en-US" dirty="0"/>
              <a:t>Non-HMIS List Holders</a:t>
            </a:r>
          </a:p>
          <a:p>
            <a:pPr lvl="1"/>
            <a:r>
              <a:rPr lang="en-US" dirty="0"/>
              <a:t>Persons participating in CE</a:t>
            </a:r>
          </a:p>
          <a:p>
            <a:r>
              <a:rPr lang="en-US" dirty="0"/>
              <a:t>The focus of the evaluations will be quality and effectiveness</a:t>
            </a:r>
          </a:p>
          <a:p>
            <a:r>
              <a:rPr lang="en-US" dirty="0"/>
              <a:t>ICA staff will conduct the HMIS evaluations and communicate with local coalitions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53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07911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/>
              <a:t>Veterans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494" y="1762539"/>
            <a:ext cx="8946541" cy="4419599"/>
          </a:xfrm>
        </p:spPr>
        <p:txBody>
          <a:bodyPr>
            <a:normAutofit/>
          </a:bodyPr>
          <a:lstStyle/>
          <a:p>
            <a:r>
              <a:rPr lang="en-US" dirty="0"/>
              <a:t>The Veterans Team will focus on Coordinated Entry inclusion of all Veteran programming in the State</a:t>
            </a:r>
          </a:p>
          <a:p>
            <a:r>
              <a:rPr lang="en-US" dirty="0"/>
              <a:t>Works in collaboration with the Veterans Advisory Board</a:t>
            </a: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74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07911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/>
              <a:t>Other Systems of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494" y="1762539"/>
            <a:ext cx="8946541" cy="4419599"/>
          </a:xfrm>
        </p:spPr>
        <p:txBody>
          <a:bodyPr>
            <a:normAutofit/>
          </a:bodyPr>
          <a:lstStyle/>
          <a:p>
            <a:r>
              <a:rPr lang="en-US" dirty="0"/>
              <a:t>The focus of the OSOC Team is engagement of other systems of care into local coordinated entry systems</a:t>
            </a:r>
          </a:p>
          <a:p>
            <a:r>
              <a:rPr lang="en-US" dirty="0"/>
              <a:t>This team will develop strategies and materials to assist local coalitions with recruiting other systems of cares to participate in the CE system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92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sis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BBF5D7C-90AF-408A-B515-5CD5355B6C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5390</TotalTime>
  <Words>570</Words>
  <Application>Microsoft Office PowerPoint</Application>
  <PresentationFormat>Widescreen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Corbel</vt:lpstr>
      <vt:lpstr>Basis</vt:lpstr>
      <vt:lpstr>Coordinated Entry Committee</vt:lpstr>
      <vt:lpstr>Coordinated Entry Committee</vt:lpstr>
      <vt:lpstr>Implementation Team</vt:lpstr>
      <vt:lpstr>Marketing Team</vt:lpstr>
      <vt:lpstr>Youth Team</vt:lpstr>
      <vt:lpstr>Domestic Violence Team</vt:lpstr>
      <vt:lpstr>Evaluation Team</vt:lpstr>
      <vt:lpstr>Veterans Team</vt:lpstr>
      <vt:lpstr>Other Systems of Care</vt:lpstr>
      <vt:lpstr>Prevention</vt:lpstr>
      <vt:lpstr>Outreach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Carrie Poser</dc:creator>
  <cp:keywords/>
  <cp:lastModifiedBy>Jeanette Petts</cp:lastModifiedBy>
  <cp:revision>380</cp:revision>
  <cp:lastPrinted>2017-10-31T21:07:53Z</cp:lastPrinted>
  <dcterms:created xsi:type="dcterms:W3CDTF">2016-02-03T16:01:10Z</dcterms:created>
  <dcterms:modified xsi:type="dcterms:W3CDTF">2017-11-04T22:14:24Z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</Properties>
</file>