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February 10,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WIBOSCoC</a:t>
            </a:r>
            <a:r>
              <a:rPr lang="en-US" dirty="0"/>
              <a:t> Quarterly Meeting</a:t>
            </a:r>
          </a:p>
        </p:txBody>
      </p:sp>
    </p:spTree>
    <p:extLst>
      <p:ext uri="{BB962C8B-B14F-4D97-AF65-F5344CB8AC3E}">
        <p14:creationId xmlns:p14="http://schemas.microsoft.com/office/powerpoint/2010/main" val="164097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FY2016 </a:t>
            </a:r>
            <a:r>
              <a:rPr lang="en-US" sz="5400" dirty="0" err="1"/>
              <a:t>CoC</a:t>
            </a:r>
            <a:r>
              <a:rPr lang="en-US" sz="5400" dirty="0"/>
              <a:t> Competition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Highest score in the country = 187.75		diff of 1.5</a:t>
            </a:r>
          </a:p>
          <a:p>
            <a:r>
              <a:rPr lang="en-US" sz="2400" b="1" dirty="0">
                <a:highlight>
                  <a:srgbClr val="00FF00"/>
                </a:highlight>
              </a:rPr>
              <a:t>Balance of State score **186.25**</a:t>
            </a:r>
          </a:p>
          <a:p>
            <a:r>
              <a:rPr lang="en-US" sz="2400" dirty="0"/>
              <a:t>Median score in the country = 160.7		diff of 27.05</a:t>
            </a:r>
          </a:p>
          <a:p>
            <a:r>
              <a:rPr lang="en-US" sz="2400" dirty="0"/>
              <a:t>Lowest score in the country = 79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8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FY16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56637"/>
          </a:xfrm>
        </p:spPr>
        <p:txBody>
          <a:bodyPr/>
          <a:lstStyle/>
          <a:p>
            <a:r>
              <a:rPr lang="en-US" dirty="0"/>
              <a:t>Total HUD Award for </a:t>
            </a:r>
            <a:r>
              <a:rPr lang="en-US" dirty="0" err="1"/>
              <a:t>CoC</a:t>
            </a:r>
            <a:r>
              <a:rPr lang="en-US" dirty="0"/>
              <a:t> competition		$195 billion</a:t>
            </a:r>
          </a:p>
          <a:p>
            <a:endParaRPr lang="en-US" dirty="0"/>
          </a:p>
          <a:p>
            <a:r>
              <a:rPr lang="en-US" dirty="0"/>
              <a:t>$124 million went to new permanent housing projects through re-allocation and bonus</a:t>
            </a:r>
          </a:p>
          <a:p>
            <a:endParaRPr lang="en-US" dirty="0"/>
          </a:p>
          <a:p>
            <a:r>
              <a:rPr lang="en-US" dirty="0" err="1"/>
              <a:t>CoC’s</a:t>
            </a:r>
            <a:r>
              <a:rPr lang="en-US" dirty="0"/>
              <a:t> reallocated 5.8% of their funds; trading for more efficient and effective projects</a:t>
            </a:r>
          </a:p>
          <a:p>
            <a:endParaRPr lang="en-US" dirty="0"/>
          </a:p>
          <a:p>
            <a:r>
              <a:rPr lang="en-US" dirty="0"/>
              <a:t>1,280 submitted – 800 funded, 480 not funded</a:t>
            </a:r>
          </a:p>
          <a:p>
            <a:endParaRPr lang="en-US" dirty="0"/>
          </a:p>
          <a:p>
            <a:r>
              <a:rPr lang="en-US" dirty="0"/>
              <a:t>New trend: Smaller </a:t>
            </a:r>
            <a:r>
              <a:rPr lang="en-US" dirty="0" err="1"/>
              <a:t>CoC’s</a:t>
            </a:r>
            <a:r>
              <a:rPr lang="en-US" dirty="0"/>
              <a:t> merging with BOS’s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3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Transitional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 awarded $107 million in FY16.</a:t>
            </a:r>
          </a:p>
          <a:p>
            <a:endParaRPr lang="en-US" dirty="0"/>
          </a:p>
          <a:p>
            <a:r>
              <a:rPr lang="en-US" dirty="0"/>
              <a:t>This is $66 million less than in FY15.  </a:t>
            </a:r>
          </a:p>
          <a:p>
            <a:pPr marL="0" indent="0">
              <a:buNone/>
            </a:pPr>
            <a:r>
              <a:rPr lang="en-US" dirty="0"/>
              <a:t>		Down about 1/3.  </a:t>
            </a:r>
          </a:p>
          <a:p>
            <a:pPr marL="0" indent="0">
              <a:buNone/>
            </a:pPr>
            <a:r>
              <a:rPr lang="en-US" dirty="0"/>
              <a:t>			And down about 2/3 since FY14.</a:t>
            </a:r>
          </a:p>
          <a:p>
            <a:endParaRPr lang="en-US" dirty="0"/>
          </a:p>
          <a:p>
            <a:r>
              <a:rPr lang="en-US" dirty="0"/>
              <a:t>90% of this reduction was because of reallocation at the COC level in FY16.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COC’s that scored well and received an increase in funding had these commonalities: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0281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Reallocated lower performance projects into more effective and efficient ones</a:t>
            </a:r>
          </a:p>
          <a:p>
            <a:endParaRPr lang="en-US" sz="2000" dirty="0"/>
          </a:p>
          <a:p>
            <a:r>
              <a:rPr lang="en-US" sz="2000" dirty="0"/>
              <a:t>Used performance criteria to rate and rank projects</a:t>
            </a:r>
          </a:p>
          <a:p>
            <a:endParaRPr lang="en-US" sz="2000" dirty="0"/>
          </a:p>
          <a:p>
            <a:r>
              <a:rPr lang="en-US" sz="2000" dirty="0"/>
              <a:t>Used housing first practices</a:t>
            </a:r>
          </a:p>
          <a:p>
            <a:endParaRPr lang="en-US" sz="2000" dirty="0"/>
          </a:p>
          <a:p>
            <a:r>
              <a:rPr lang="en-US" sz="2000" dirty="0"/>
              <a:t>Reduced homelessness in communities</a:t>
            </a:r>
          </a:p>
          <a:p>
            <a:endParaRPr lang="en-US" sz="2000" dirty="0"/>
          </a:p>
          <a:p>
            <a:r>
              <a:rPr lang="en-US" sz="2000" dirty="0"/>
              <a:t>Increase of PSH and RRH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Why weren’t projects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4678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Related to overall performance of the COC</a:t>
            </a:r>
          </a:p>
          <a:p>
            <a:pPr lvl="1"/>
            <a:r>
              <a:rPr lang="en-US" dirty="0"/>
              <a:t>Increased homelessness in the COC</a:t>
            </a:r>
          </a:p>
          <a:p>
            <a:pPr lvl="1"/>
            <a:r>
              <a:rPr lang="en-US" dirty="0"/>
              <a:t>Less PSH units for chronic homelessness</a:t>
            </a:r>
          </a:p>
          <a:p>
            <a:pPr lvl="1"/>
            <a:r>
              <a:rPr lang="en-US" dirty="0"/>
              <a:t>Less RRH units</a:t>
            </a:r>
          </a:p>
          <a:p>
            <a:pPr lvl="0"/>
            <a:r>
              <a:rPr lang="en-US" dirty="0"/>
              <a:t>Related to project performance</a:t>
            </a:r>
          </a:p>
          <a:p>
            <a:pPr lvl="1"/>
            <a:r>
              <a:rPr lang="en-US" dirty="0"/>
              <a:t>TH and SSO are less competitive</a:t>
            </a:r>
          </a:p>
          <a:p>
            <a:pPr lvl="1"/>
            <a:r>
              <a:rPr lang="en-US" dirty="0"/>
              <a:t>Projects lost points if they weren’t using housing first</a:t>
            </a:r>
          </a:p>
          <a:p>
            <a:pPr lvl="1"/>
            <a:r>
              <a:rPr lang="en-US" dirty="0"/>
              <a:t>Projects at bottom of their COC’s tier 2 were unlikely to be funded, even if the COC scored really well.</a:t>
            </a:r>
          </a:p>
          <a:p>
            <a:pPr lvl="1"/>
            <a:r>
              <a:rPr lang="en-US" dirty="0"/>
              <a:t>Strategies to prevent and end homelessness were inadequate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7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System Performance Measures</a:t>
            </a:r>
          </a:p>
          <a:p>
            <a:pPr lvl="0"/>
            <a:r>
              <a:rPr lang="en-US" sz="2400" dirty="0"/>
              <a:t>Improvement – getting better or worse</a:t>
            </a:r>
          </a:p>
          <a:p>
            <a:pPr lvl="0"/>
            <a:r>
              <a:rPr lang="en-US" sz="2400" dirty="0"/>
              <a:t>Reducing homelessness</a:t>
            </a:r>
          </a:p>
          <a:p>
            <a:pPr lvl="0"/>
            <a:r>
              <a:rPr lang="en-US" sz="2400" dirty="0"/>
              <a:t>Monitoring performance</a:t>
            </a:r>
          </a:p>
          <a:p>
            <a:pPr lvl="0"/>
            <a:r>
              <a:rPr lang="en-US" sz="2400" dirty="0"/>
              <a:t>Reallocating poor performing projects</a:t>
            </a:r>
          </a:p>
          <a:p>
            <a:pPr lvl="0"/>
            <a:r>
              <a:rPr lang="en-US" sz="2400" dirty="0"/>
              <a:t>Reducing barriers to entry</a:t>
            </a:r>
          </a:p>
          <a:p>
            <a:pPr lvl="0"/>
            <a:r>
              <a:rPr lang="en-US" sz="2400" dirty="0"/>
              <a:t>Targeting COC resources to those folks with the highest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567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199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February 10, 2017</vt:lpstr>
      <vt:lpstr>FY2016 CoC Competition</vt:lpstr>
      <vt:lpstr>FY16 Award</vt:lpstr>
      <vt:lpstr>Transitional Housing</vt:lpstr>
      <vt:lpstr>COC’s that scored well and received an increase in funding had these commonalities: </vt:lpstr>
      <vt:lpstr>Why weren’t projects funded?</vt:lpstr>
      <vt:lpstr>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10, 2017</dc:title>
  <dc:creator>Jeanette Petts</dc:creator>
  <cp:lastModifiedBy>Jeanette Petts</cp:lastModifiedBy>
  <cp:revision>5</cp:revision>
  <dcterms:created xsi:type="dcterms:W3CDTF">2017-02-09T03:58:22Z</dcterms:created>
  <dcterms:modified xsi:type="dcterms:W3CDTF">2017-02-09T23:26:25Z</dcterms:modified>
</cp:coreProperties>
</file>