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8" r:id="rId3"/>
    <p:sldId id="266" r:id="rId4"/>
    <p:sldId id="259" r:id="rId5"/>
    <p:sldId id="268" r:id="rId6"/>
    <p:sldId id="26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7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7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2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3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0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6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3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3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9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0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82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4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esse.dirkman@icalliances.org" TargetMode="External"/><Relationship Id="rId3" Type="http://schemas.openxmlformats.org/officeDocument/2006/relationships/hyperlink" Target="mailto:jerome@homelessconnections.net" TargetMode="External"/><Relationship Id="rId7" Type="http://schemas.openxmlformats.org/officeDocument/2006/relationships/hyperlink" Target="mailto:mjacobson@cclse.org" TargetMode="External"/><Relationship Id="rId12" Type="http://schemas.openxmlformats.org/officeDocument/2006/relationships/image" Target="../media/image1.jpeg"/><Relationship Id="rId2" Type="http://schemas.openxmlformats.org/officeDocument/2006/relationships/hyperlink" Target="mailto:jeanettep@cacscw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drienner@endabusewi.org" TargetMode="External"/><Relationship Id="rId11" Type="http://schemas.openxmlformats.org/officeDocument/2006/relationships/hyperlink" Target="mailto:mburnikel@familyservicesnew.org" TargetMode="External"/><Relationship Id="rId5" Type="http://schemas.openxmlformats.org/officeDocument/2006/relationships/hyperlink" Target="mailto:mrounsville@northwest-csa.org" TargetMode="External"/><Relationship Id="rId10" Type="http://schemas.openxmlformats.org/officeDocument/2006/relationships/hyperlink" Target="mailto:Donald.roach@vafvets.org" TargetMode="External"/><Relationship Id="rId4" Type="http://schemas.openxmlformats.org/officeDocument/2006/relationships/hyperlink" Target="mailto:etrawitzki@hebronhouse.org" TargetMode="External"/><Relationship Id="rId9" Type="http://schemas.openxmlformats.org/officeDocument/2006/relationships/hyperlink" Target="mailto:joanah@richardsplace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COC Committees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Restructure &amp; Repurpose 2017</a:t>
            </a:r>
            <a:endParaRPr lang="en-US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894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22867"/>
          </a:xfrm>
        </p:spPr>
        <p:txBody>
          <a:bodyPr/>
          <a:lstStyle/>
          <a:p>
            <a:r>
              <a:rPr lang="en-US" dirty="0" smtClean="0"/>
              <a:t>Gaps &amp;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422400"/>
            <a:ext cx="10753725" cy="499533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In order to allocate new resources toward the goal of ending homelessness, we need to better understand what we are missing.</a:t>
            </a:r>
          </a:p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Develop an annual gaps and needs assessment for agencies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Develop an annual gaps and needs assessment for clients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Coordinate the survey, provide training, answer questions, ensure broad reach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Collect responses, analysis for trends, identify commonalities and key differences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Make recommendations</a:t>
            </a:r>
          </a:p>
          <a:p>
            <a:pPr fontAlgn="base"/>
            <a:r>
              <a:rPr lang="en-US" u="sng" dirty="0"/>
              <a:t>Questions: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In the Balance of State COC, what are the needs of providers and service delivery gaps?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In the Balance of State COC, what are the client-level needs and gaps in service?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HMIS/PIT:  System Performance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157731"/>
            <a:ext cx="10753725" cy="4107602"/>
          </a:xfrm>
        </p:spPr>
        <p:txBody>
          <a:bodyPr/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Measure progress toward the goal of ending </a:t>
            </a:r>
            <a:r>
              <a:rPr lang="en-US" dirty="0" smtClean="0"/>
              <a:t>homelessness</a:t>
            </a:r>
          </a:p>
          <a:p>
            <a:pPr lvl="1" fontAlgn="base"/>
            <a:endParaRPr lang="en-US" dirty="0"/>
          </a:p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Set performance standards and benchmarks for COC funded projects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Set performance standards and benchmarks for ETH funded projects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Review progress in ending homelessness, total and subpopulations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Identify training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5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r>
              <a:rPr lang="en-US" dirty="0"/>
              <a:t>, outreach, website, social </a:t>
            </a:r>
            <a:r>
              <a:rPr lang="en-US" dirty="0" smtClean="0"/>
              <a:t>media</a:t>
            </a:r>
          </a:p>
          <a:p>
            <a:r>
              <a:rPr lang="en-US" dirty="0" smtClean="0"/>
              <a:t>And 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75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8752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Ending veteran homelessness was HUD’s goal by 2015, the BOS has not met this goal.</a:t>
            </a:r>
          </a:p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Review policies and procedures &amp; provide information and ideas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Use expertise to educate membership on the needs and issues of homeless veterans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Work with State DVA, SSVF providers, VA, VASH providers, and GPD providers to identify unmet needs and gaps in service.</a:t>
            </a:r>
          </a:p>
          <a:p>
            <a:pPr fontAlgn="base"/>
            <a:r>
              <a:rPr lang="en-US" u="sng" dirty="0"/>
              <a:t>Questions: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Membership – who?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How can this group help to bring Veteran providers on board with Coordinated Entry?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How can this group help with the unsheltered veterans identified during the PIT count?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16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04453"/>
          </a:xfrm>
        </p:spPr>
        <p:txBody>
          <a:bodyPr/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Ending youth homelessness is HUD’s goal by 2020</a:t>
            </a:r>
          </a:p>
          <a:p>
            <a:pPr fontAlgn="base"/>
            <a:r>
              <a:rPr lang="en-US" u="sng" dirty="0"/>
              <a:t>Membership: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Youth under 29 years of age, preferably homeless or formerly homeless</a:t>
            </a:r>
          </a:p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Review policies and procedures and provide youth perspective and feedback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Use expertise to educate membership on the needs and issues of homeless youth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Gaining comprehensive understanding on how to serve youth in BOS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9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3585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All committees should have a clear objective to end homelessness in Balance of State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u="sng" dirty="0" smtClean="0"/>
              <a:t>Ongoing: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Coordinated Entry -  Jeanette </a:t>
            </a:r>
            <a:r>
              <a:rPr lang="en-US" dirty="0" smtClean="0"/>
              <a:t>        </a:t>
            </a:r>
            <a:r>
              <a:rPr lang="en-US" dirty="0" smtClean="0">
                <a:hlinkClick r:id="rId2"/>
              </a:rPr>
              <a:t>jeanettep@cacscw.org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Discharge &amp; Diversion </a:t>
            </a:r>
            <a:r>
              <a:rPr lang="en-US" dirty="0" smtClean="0"/>
              <a:t>– Jerome   </a:t>
            </a:r>
            <a:r>
              <a:rPr lang="en-US" dirty="0" smtClean="0">
                <a:hlinkClick r:id="rId3"/>
              </a:rPr>
              <a:t>jerome@homelessconnections.net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Emergency </a:t>
            </a:r>
            <a:r>
              <a:rPr lang="en-US" dirty="0"/>
              <a:t>Shelter </a:t>
            </a:r>
            <a:r>
              <a:rPr lang="en-US" dirty="0" smtClean="0"/>
              <a:t>– Erika      </a:t>
            </a:r>
            <a:r>
              <a:rPr lang="en-US" dirty="0" smtClean="0">
                <a:hlinkClick r:id="rId4"/>
              </a:rPr>
              <a:t>etrawitzki@hebronhouse.org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Finance   - </a:t>
            </a:r>
            <a:r>
              <a:rPr lang="en-US" dirty="0" smtClean="0"/>
              <a:t>Millie    </a:t>
            </a:r>
            <a:r>
              <a:rPr lang="en-US" dirty="0" smtClean="0">
                <a:hlinkClick r:id="rId5"/>
              </a:rPr>
              <a:t>mrounsville@northwest-csa.org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Gaps &amp; Needs  - Adrienne &amp; Mary      </a:t>
            </a:r>
            <a:r>
              <a:rPr lang="en-US" dirty="0" smtClean="0">
                <a:hlinkClick r:id="rId6"/>
              </a:rPr>
              <a:t>adrienner@endabusewi.org</a:t>
            </a:r>
            <a:r>
              <a:rPr lang="en-US" dirty="0" smtClean="0"/>
              <a:t>   or </a:t>
            </a:r>
            <a:r>
              <a:rPr lang="en-US" dirty="0" smtClean="0">
                <a:hlinkClick r:id="rId7"/>
              </a:rPr>
              <a:t>mjacobson@cclse.org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HMIS/PIT</a:t>
            </a:r>
            <a:r>
              <a:rPr lang="en-US" dirty="0"/>
              <a:t>: System Performance Network – Jesse     </a:t>
            </a:r>
            <a:r>
              <a:rPr lang="en-US" dirty="0" smtClean="0">
                <a:hlinkClick r:id="rId8"/>
              </a:rPr>
              <a:t>jesse.dirkman@icalliances.org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Public </a:t>
            </a:r>
            <a:r>
              <a:rPr lang="en-US" dirty="0"/>
              <a:t>Awareness  - </a:t>
            </a:r>
            <a:r>
              <a:rPr lang="en-US" dirty="0" smtClean="0"/>
              <a:t>Joana    </a:t>
            </a:r>
            <a:r>
              <a:rPr lang="en-US" dirty="0" smtClean="0">
                <a:hlinkClick r:id="rId9"/>
              </a:rPr>
              <a:t>joanah@richardsplace.org</a:t>
            </a:r>
            <a:r>
              <a:rPr lang="en-US" dirty="0" smtClean="0"/>
              <a:t>   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Veteran </a:t>
            </a:r>
            <a:r>
              <a:rPr lang="en-US" dirty="0"/>
              <a:t>Advisory board  - Jeanette &amp; </a:t>
            </a:r>
            <a:r>
              <a:rPr lang="en-US" dirty="0" smtClean="0"/>
              <a:t>Don   </a:t>
            </a:r>
            <a:r>
              <a:rPr lang="en-US" dirty="0">
                <a:hlinkClick r:id="rId2"/>
              </a:rPr>
              <a:t>jeanettep@cacscw.org</a:t>
            </a:r>
            <a:r>
              <a:rPr lang="en-US" dirty="0"/>
              <a:t> </a:t>
            </a:r>
            <a:r>
              <a:rPr lang="en-US" dirty="0"/>
              <a:t> or  </a:t>
            </a:r>
            <a:r>
              <a:rPr lang="en-US" dirty="0">
                <a:hlinkClick r:id="rId10"/>
              </a:rPr>
              <a:t>Donald.roach@vafvets.org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Youth </a:t>
            </a:r>
            <a:r>
              <a:rPr lang="en-US" dirty="0"/>
              <a:t>Advisory board </a:t>
            </a:r>
            <a:r>
              <a:rPr lang="en-US" dirty="0" smtClean="0"/>
              <a:t>– Meika    </a:t>
            </a:r>
            <a:r>
              <a:rPr lang="en-US" dirty="0" smtClean="0">
                <a:hlinkClick r:id="rId11"/>
              </a:rPr>
              <a:t>mburnikel@familyservicesnew.org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015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Past committees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Project Evaluation &amp; Assistance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Rapid Re-Housing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10 Year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HMIS/PIT: ETH workgroup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556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The process will be easy for the client, and provide quick and seamless entry into homelessness services.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Individuals and families will be referred to the most appropriate resource(s) for their individual situation.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The process will prevent duplication of services.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The process will reduce length of homelessness.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The process will improve communication among agencies.</a:t>
            </a:r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66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882376"/>
            <a:ext cx="10753725" cy="567082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Evaluate and adjust coordinated entry process and procedures in order to meet the goals of the process.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Work in unison with the Public Awareness Committee to develop advertising and marketing materials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smtClean="0"/>
              <a:t>6 </a:t>
            </a:r>
            <a:r>
              <a:rPr lang="en-US" dirty="0"/>
              <a:t>workgroups in order to complete tasks.</a:t>
            </a:r>
          </a:p>
          <a:p>
            <a:pPr marL="0" lvl="2" indent="0" fontAlgn="base">
              <a:buNone/>
            </a:pPr>
            <a:endParaRPr lang="en-US" i="0" dirty="0" smtClean="0"/>
          </a:p>
          <a:p>
            <a:pPr marL="0" lvl="2" indent="0" fontAlgn="base">
              <a:buNone/>
            </a:pPr>
            <a:r>
              <a:rPr lang="en-US" i="0" dirty="0" smtClean="0"/>
              <a:t>(1)  HUD </a:t>
            </a:r>
            <a:r>
              <a:rPr lang="en-US" i="0" dirty="0"/>
              <a:t>Notice Team - reviewing and revising policies and procedures to be in compliance with HUD</a:t>
            </a:r>
          </a:p>
          <a:p>
            <a:pPr marL="0" lvl="2" indent="0" fontAlgn="base">
              <a:buNone/>
            </a:pPr>
            <a:endParaRPr lang="en-US" i="0" dirty="0" smtClean="0"/>
          </a:p>
          <a:p>
            <a:pPr marL="0" lvl="2" indent="0" fontAlgn="base">
              <a:buNone/>
            </a:pPr>
            <a:r>
              <a:rPr lang="en-US" i="0" dirty="0" smtClean="0"/>
              <a:t>(2)  Public </a:t>
            </a:r>
            <a:r>
              <a:rPr lang="en-US" i="0" dirty="0"/>
              <a:t>Awareness – marketing, outreach, website, social media</a:t>
            </a:r>
          </a:p>
          <a:p>
            <a:pPr marL="0" lvl="2" indent="0" fontAlgn="base">
              <a:buNone/>
            </a:pPr>
            <a:endParaRPr lang="en-US" i="0" dirty="0" smtClean="0"/>
          </a:p>
          <a:p>
            <a:pPr marL="0" lvl="2" indent="0" fontAlgn="base">
              <a:buNone/>
            </a:pPr>
            <a:r>
              <a:rPr lang="en-US" i="0" dirty="0" smtClean="0"/>
              <a:t>(3)  Evaluation </a:t>
            </a:r>
            <a:r>
              <a:rPr lang="en-US" i="0" dirty="0"/>
              <a:t>- develop and implement regularly scheduled evaluations and submit feedback to </a:t>
            </a:r>
            <a:r>
              <a:rPr lang="en-US" i="0" dirty="0" smtClean="0"/>
              <a:t>DLA’s;    </a:t>
            </a:r>
            <a:r>
              <a:rPr lang="en-US" dirty="0" smtClean="0"/>
              <a:t>Track </a:t>
            </a:r>
            <a:r>
              <a:rPr lang="en-US" dirty="0"/>
              <a:t>number of people housed from prioritization list if desired </a:t>
            </a:r>
          </a:p>
          <a:p>
            <a:pPr marL="0" lvl="2" indent="0" fontAlgn="base">
              <a:buNone/>
            </a:pPr>
            <a:endParaRPr lang="en-US" i="0" dirty="0" smtClean="0"/>
          </a:p>
          <a:p>
            <a:pPr marL="0" lvl="2" indent="0" fontAlgn="base">
              <a:buNone/>
            </a:pPr>
            <a:r>
              <a:rPr lang="en-US" i="0" dirty="0" smtClean="0"/>
              <a:t>(4) Domestic </a:t>
            </a:r>
            <a:r>
              <a:rPr lang="en-US" i="0" dirty="0"/>
              <a:t>Violence – identify and address DV specific issues or concerns</a:t>
            </a:r>
          </a:p>
          <a:p>
            <a:pPr marL="0" lvl="2" indent="0" fontAlgn="base">
              <a:buNone/>
            </a:pPr>
            <a:endParaRPr lang="en-US" i="0" dirty="0" smtClean="0"/>
          </a:p>
          <a:p>
            <a:pPr marL="0" lvl="2" indent="0" fontAlgn="base">
              <a:buNone/>
            </a:pPr>
            <a:r>
              <a:rPr lang="en-US" i="0" dirty="0" smtClean="0"/>
              <a:t>(5)  Grievance </a:t>
            </a:r>
            <a:r>
              <a:rPr lang="en-US" i="0" dirty="0"/>
              <a:t>– develop, train, and implement the grievance policy and procedures</a:t>
            </a:r>
          </a:p>
          <a:p>
            <a:pPr marL="0" lvl="2" indent="0" fontAlgn="base">
              <a:buNone/>
            </a:pPr>
            <a:endParaRPr lang="en-US" i="0" dirty="0" smtClean="0"/>
          </a:p>
          <a:p>
            <a:pPr marL="0" lvl="2" indent="0" fontAlgn="base">
              <a:buNone/>
            </a:pPr>
            <a:r>
              <a:rPr lang="en-US" i="0" dirty="0" smtClean="0"/>
              <a:t>(6)  Youth </a:t>
            </a:r>
            <a:r>
              <a:rPr lang="en-US" i="0" dirty="0"/>
              <a:t>– identify and address youth-specific issues or concerns</a:t>
            </a:r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324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286932"/>
            <a:ext cx="10753725" cy="5266267"/>
          </a:xfrm>
        </p:spPr>
        <p:txBody>
          <a:bodyPr>
            <a:normAutofit/>
          </a:bodyPr>
          <a:lstStyle/>
          <a:p>
            <a:pPr fontAlgn="base"/>
            <a:r>
              <a:rPr lang="en-US" u="sng" dirty="0" smtClean="0"/>
              <a:t>Coordinated Entry Implementation Team</a:t>
            </a:r>
            <a:endParaRPr lang="en-US" u="sng" dirty="0"/>
          </a:p>
          <a:p>
            <a:endParaRPr lang="en-US" dirty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Led by the COC Director and designed to address questions, concerns, and issues in the process, accessibility, procedures, prioritization lists, and agency transition toward compliance.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Reviews prioritization lists for compliance on quarterly basis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Provides regional “go-to” coverage for local continua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Provide quality training for providers</a:t>
            </a:r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90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58334"/>
          </a:xfrm>
        </p:spPr>
        <p:txBody>
          <a:bodyPr/>
          <a:lstStyle/>
          <a:p>
            <a:r>
              <a:rPr lang="en-US" dirty="0" smtClean="0"/>
              <a:t>Discharge &amp; 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557868"/>
            <a:ext cx="10753725" cy="5080000"/>
          </a:xfrm>
        </p:spPr>
        <p:txBody>
          <a:bodyPr>
            <a:normAutofit fontScale="92500"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Meets the 4th Thursday of each month at 2 p.m. via “</a:t>
            </a:r>
            <a:r>
              <a:rPr lang="en-US" dirty="0" err="1"/>
              <a:t>GoTo</a:t>
            </a:r>
            <a:r>
              <a:rPr lang="en-US" dirty="0"/>
              <a:t>” meeting</a:t>
            </a:r>
          </a:p>
          <a:p>
            <a:pPr marL="0" indent="0" fontAlgn="base">
              <a:buNone/>
            </a:pPr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Ensuring people are not routinely discharged into homelessness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Develop a systematic diversion program to reduce the number of people entering the homeless system</a:t>
            </a:r>
          </a:p>
          <a:p>
            <a:pPr marL="0" indent="0" fontAlgn="base">
              <a:buNone/>
            </a:pPr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Required by NOFA process to have a policy and procedure to ensure people are not discharged into homelessness by each of the 4 key institutions (Health, Mental Health, Corrections, Foster Care)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Review policies and procedures &amp; provide information and ideas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Create a diversion program – best practice, training, data, process</a:t>
            </a:r>
          </a:p>
          <a:p>
            <a:pPr marL="0" indent="0" fontAlgn="base">
              <a:buNone/>
            </a:pPr>
            <a:r>
              <a:rPr lang="en-US" u="sng" dirty="0"/>
              <a:t>Questions: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What can the local continua do to further this objective?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Future funding opportunities for diversion?</a:t>
            </a:r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86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Shelter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8453"/>
          </a:xfrm>
        </p:spPr>
        <p:txBody>
          <a:bodyPr>
            <a:normAutofit/>
          </a:bodyPr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Establish shelter standards to ensure access for those needing shelter services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Implement “housing focus” in shelter systems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Implement Trauma Informed Care in shelter systems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Standardize waitlists or tracking of unmet needs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Harm reduction and housing first practice in the shelter system</a:t>
            </a:r>
          </a:p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Review policies and procedures &amp; provide information and ideas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Create shelter standards to be compliant with the ESG interim rule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Research, standardize, implement and train on best practices in shelter systems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Monitor system performance</a:t>
            </a:r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356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24467"/>
          </a:xfrm>
        </p:spPr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93334"/>
            <a:ext cx="10753725" cy="4876800"/>
          </a:xfrm>
        </p:spPr>
        <p:txBody>
          <a:bodyPr>
            <a:normAutofit/>
          </a:bodyPr>
          <a:lstStyle/>
          <a:p>
            <a:pPr fontAlgn="base"/>
            <a:r>
              <a:rPr lang="en-US" u="sng" dirty="0"/>
              <a:t>Connection to ending homeless: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In order to operate as an independent organization and seek additional funding on behalf of the membership, we need to establish financial policies and procedures for grant administration. </a:t>
            </a:r>
          </a:p>
          <a:p>
            <a:pPr fontAlgn="base"/>
            <a:r>
              <a:rPr lang="en-US" u="sng" dirty="0"/>
              <a:t>Purpose: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Create fiscal policies and procedures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Determine fiscal agent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Identify issues and concerns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Document required match </a:t>
            </a:r>
          </a:p>
          <a:p>
            <a:pPr fontAlgn="base"/>
            <a:r>
              <a:rPr lang="en-US" u="sng" dirty="0" smtClean="0"/>
              <a:t>Questions:</a:t>
            </a:r>
            <a:endParaRPr lang="en-US" u="sng" dirty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/>
              <a:t>Membership – Mary, Mike, Robyn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0338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47</TotalTime>
  <Words>946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 Light</vt:lpstr>
      <vt:lpstr>Metropolitan</vt:lpstr>
      <vt:lpstr>COC Committees</vt:lpstr>
      <vt:lpstr>Committee Purpose</vt:lpstr>
      <vt:lpstr>THANK YOU!</vt:lpstr>
      <vt:lpstr>Coordinated Entry</vt:lpstr>
      <vt:lpstr>PowerPoint Presentation</vt:lpstr>
      <vt:lpstr>PowerPoint Presentation</vt:lpstr>
      <vt:lpstr>Discharge &amp; Diversion</vt:lpstr>
      <vt:lpstr>Emergency Shelter</vt:lpstr>
      <vt:lpstr>Finance</vt:lpstr>
      <vt:lpstr>Gaps &amp; Needs</vt:lpstr>
      <vt:lpstr>HMIS/PIT:  System Performance Network</vt:lpstr>
      <vt:lpstr>Public Awareness</vt:lpstr>
      <vt:lpstr>Veteran Advisory Board</vt:lpstr>
      <vt:lpstr>Youth Advisory Board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 Committees</dc:title>
  <dc:creator>Carrie Poser</dc:creator>
  <cp:lastModifiedBy>Carrie Poser</cp:lastModifiedBy>
  <cp:revision>12</cp:revision>
  <dcterms:created xsi:type="dcterms:W3CDTF">2017-02-10T14:33:41Z</dcterms:created>
  <dcterms:modified xsi:type="dcterms:W3CDTF">2017-02-10T19:33:05Z</dcterms:modified>
</cp:coreProperties>
</file>