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11/9/2017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GAPS Committee</a:t>
            </a:r>
            <a:endParaRPr lang="en-US" dirty="0"/>
          </a:p>
        </p:txBody>
      </p:sp>
      <p:sp>
        <p:nvSpPr>
          <p:cNvPr id="3" name="Subtitle 2"/>
          <p:cNvSpPr>
            <a:spLocks noGrp="1"/>
          </p:cNvSpPr>
          <p:nvPr>
            <p:ph type="subTitle" idx="1"/>
          </p:nvPr>
        </p:nvSpPr>
        <p:spPr/>
        <p:txBody>
          <a:bodyPr/>
          <a:lstStyle/>
          <a:p>
            <a:r>
              <a:rPr lang="en-US" b="1" dirty="0" smtClean="0"/>
              <a:t>Presentation to the Balance of State COC </a:t>
            </a:r>
          </a:p>
          <a:p>
            <a:r>
              <a:rPr lang="en-US" b="1" dirty="0" smtClean="0"/>
              <a:t>November 10, 2017</a:t>
            </a:r>
            <a:endParaRPr lang="en-US" b="1" dirty="0"/>
          </a:p>
        </p:txBody>
      </p:sp>
    </p:spTree>
    <p:extLst>
      <p:ext uri="{BB962C8B-B14F-4D97-AF65-F5344CB8AC3E}">
        <p14:creationId xmlns:p14="http://schemas.microsoft.com/office/powerpoint/2010/main" val="51340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Needs Assessment</a:t>
            </a:r>
            <a:endParaRPr lang="en-US" b="1" dirty="0"/>
          </a:p>
        </p:txBody>
      </p:sp>
      <p:sp>
        <p:nvSpPr>
          <p:cNvPr id="3" name="Content Placeholder 2"/>
          <p:cNvSpPr>
            <a:spLocks noGrp="1"/>
          </p:cNvSpPr>
          <p:nvPr>
            <p:ph idx="1"/>
          </p:nvPr>
        </p:nvSpPr>
        <p:spPr/>
        <p:txBody>
          <a:bodyPr/>
          <a:lstStyle/>
          <a:p>
            <a:r>
              <a:rPr lang="en-US" b="1" dirty="0" smtClean="0"/>
              <a:t>Developed a survey to assess unmet needs in the community related to homelessness.</a:t>
            </a:r>
          </a:p>
          <a:p>
            <a:r>
              <a:rPr lang="en-US" b="1" dirty="0" smtClean="0"/>
              <a:t>Survey will gather data from a program participants perspective and from a providers perspective.</a:t>
            </a:r>
            <a:endParaRPr lang="en-US" b="1" dirty="0"/>
          </a:p>
        </p:txBody>
      </p:sp>
    </p:spTree>
    <p:extLst>
      <p:ext uri="{BB962C8B-B14F-4D97-AF65-F5344CB8AC3E}">
        <p14:creationId xmlns:p14="http://schemas.microsoft.com/office/powerpoint/2010/main" val="33930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The survey will be made available to COC’s via two Survey Monkey links, one for program recipients and one for providers</a:t>
            </a:r>
          </a:p>
          <a:p>
            <a:r>
              <a:rPr lang="en-US" b="1" dirty="0" smtClean="0"/>
              <a:t>Paper copies of both types of surveys will be available for distribution.</a:t>
            </a:r>
          </a:p>
          <a:p>
            <a:r>
              <a:rPr lang="en-US" b="1" dirty="0" smtClean="0"/>
              <a:t>We are asking local COC’s to make efforts at distributing the surveys, entering results from paper surveys into Survey Monkey.</a:t>
            </a:r>
          </a:p>
          <a:p>
            <a:r>
              <a:rPr lang="en-US" b="1" dirty="0" smtClean="0"/>
              <a:t>Our goal is to get 30 provider surveys and 30 participant surveys completed in each COC.  More is fine too!	</a:t>
            </a:r>
          </a:p>
          <a:p>
            <a:endParaRPr lang="en-US" dirty="0"/>
          </a:p>
        </p:txBody>
      </p:sp>
    </p:spTree>
    <p:extLst>
      <p:ext uri="{BB962C8B-B14F-4D97-AF65-F5344CB8AC3E}">
        <p14:creationId xmlns:p14="http://schemas.microsoft.com/office/powerpoint/2010/main" val="228566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Process</a:t>
            </a:r>
            <a:endParaRPr lang="en-US" b="1" dirty="0"/>
          </a:p>
        </p:txBody>
      </p:sp>
      <p:sp>
        <p:nvSpPr>
          <p:cNvPr id="3" name="Content Placeholder 2"/>
          <p:cNvSpPr>
            <a:spLocks noGrp="1"/>
          </p:cNvSpPr>
          <p:nvPr>
            <p:ph idx="1"/>
          </p:nvPr>
        </p:nvSpPr>
        <p:spPr/>
        <p:txBody>
          <a:bodyPr/>
          <a:lstStyle/>
          <a:p>
            <a:r>
              <a:rPr lang="en-US" b="1" dirty="0" smtClean="0"/>
              <a:t>Surveys conducted with program recipients should be confidential.  Participants need to be informed that their information will be compiled into aggregate data and in no way traced back to them with personally identifiable information.	</a:t>
            </a:r>
            <a:endParaRPr lang="en-US" b="1" dirty="0" smtClean="0"/>
          </a:p>
          <a:p>
            <a:r>
              <a:rPr lang="en-US" b="1" dirty="0" smtClean="0"/>
              <a:t>Participation is completely voluntary and program recipients should not be required to complete the survey, nor should the delivery of services be contingent upon completing the survey.</a:t>
            </a:r>
            <a:r>
              <a:rPr lang="en-US" b="1" dirty="0" smtClean="0"/>
              <a:t>	</a:t>
            </a:r>
            <a:endParaRPr lang="en-US" b="1" dirty="0"/>
          </a:p>
        </p:txBody>
      </p:sp>
    </p:spTree>
    <p:extLst>
      <p:ext uri="{BB962C8B-B14F-4D97-AF65-F5344CB8AC3E}">
        <p14:creationId xmlns:p14="http://schemas.microsoft.com/office/powerpoint/2010/main" val="279675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b="1" dirty="0" smtClean="0"/>
              <a:t>Surveys will be sent to COC </a:t>
            </a:r>
            <a:r>
              <a:rPr lang="en-US" b="1" dirty="0" smtClean="0"/>
              <a:t>leads by November 17, 2017 at the latest.</a:t>
            </a:r>
            <a:endParaRPr lang="en-US" b="1" dirty="0" smtClean="0"/>
          </a:p>
          <a:p>
            <a:r>
              <a:rPr lang="en-US" b="1" dirty="0" smtClean="0"/>
              <a:t>COC leads should distribute widely among their </a:t>
            </a:r>
            <a:r>
              <a:rPr lang="en-US" b="1" dirty="0" smtClean="0"/>
              <a:t>regions (Survey Monkey link, paper copies of surveys and instructions for completing surveys).</a:t>
            </a:r>
          </a:p>
          <a:p>
            <a:r>
              <a:rPr lang="en-US" b="1" dirty="0" smtClean="0"/>
              <a:t>We hope to have all surveys completed by December 15</a:t>
            </a:r>
            <a:r>
              <a:rPr lang="en-US" b="1" baseline="30000" dirty="0" smtClean="0"/>
              <a:t>th</a:t>
            </a:r>
            <a:endParaRPr lang="en-US" b="1" dirty="0" smtClean="0"/>
          </a:p>
          <a:p>
            <a:endParaRPr lang="en-US" b="1" dirty="0" smtClean="0"/>
          </a:p>
          <a:p>
            <a:pPr marL="0" indent="0">
              <a:buNone/>
            </a:pPr>
            <a:endParaRPr lang="en-US" b="1" dirty="0"/>
          </a:p>
        </p:txBody>
      </p:sp>
    </p:spTree>
    <p:extLst>
      <p:ext uri="{BB962C8B-B14F-4D97-AF65-F5344CB8AC3E}">
        <p14:creationId xmlns:p14="http://schemas.microsoft.com/office/powerpoint/2010/main" val="79427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974" y="215538"/>
            <a:ext cx="10018713" cy="777240"/>
          </a:xfrm>
        </p:spPr>
        <p:txBody>
          <a:bodyPr/>
          <a:lstStyle/>
          <a:p>
            <a:r>
              <a:rPr lang="en-US" b="1" dirty="0" smtClean="0"/>
              <a:t>Instructions for Completing Surveys</a:t>
            </a:r>
            <a:endParaRPr lang="en-US" b="1" dirty="0"/>
          </a:p>
        </p:txBody>
      </p:sp>
      <p:sp>
        <p:nvSpPr>
          <p:cNvPr id="3" name="Content Placeholder 2"/>
          <p:cNvSpPr>
            <a:spLocks noGrp="1"/>
          </p:cNvSpPr>
          <p:nvPr>
            <p:ph idx="1"/>
          </p:nvPr>
        </p:nvSpPr>
        <p:spPr>
          <a:xfrm>
            <a:off x="1484310" y="992779"/>
            <a:ext cx="10018713" cy="5704112"/>
          </a:xfrm>
        </p:spPr>
        <p:txBody>
          <a:bodyPr>
            <a:normAutofit fontScale="92500" lnSpcReduction="10000"/>
          </a:bodyPr>
          <a:lstStyle/>
          <a:p>
            <a:pPr marL="0" indent="0">
              <a:buNone/>
            </a:pPr>
            <a:r>
              <a:rPr lang="en-US" b="1" u="sng" dirty="0"/>
              <a:t>Instructions for completing the GAPS Survey for </a:t>
            </a:r>
            <a:r>
              <a:rPr lang="en-US" b="1" u="sng" dirty="0" smtClean="0"/>
              <a:t>Participants</a:t>
            </a:r>
            <a:endParaRPr lang="en-US" dirty="0"/>
          </a:p>
          <a:p>
            <a:r>
              <a:rPr lang="en-US" dirty="0"/>
              <a:t>The results of the administered surveys are to be compiled in a manner as to allow for confidentiality.  No personally identifiable information will be shared.  Please remember that participation in this survey is completely voluntary and no program recipient should be forced to participant.  Nor should any service delivery hinge on the completion of this survey.</a:t>
            </a:r>
          </a:p>
          <a:p>
            <a:r>
              <a:rPr lang="en-US" dirty="0"/>
              <a:t>To staff who are administering this survey, we are asking that you follow these basic instructions in order to insure that all information stays confidential and that no identifiable information can be traced back to the survey taker.  </a:t>
            </a:r>
          </a:p>
          <a:p>
            <a:pPr lvl="0"/>
            <a:r>
              <a:rPr lang="en-US" dirty="0"/>
              <a:t>Explain to respondent the reason behind the survey:</a:t>
            </a:r>
          </a:p>
          <a:p>
            <a:pPr lvl="1"/>
            <a:r>
              <a:rPr lang="en-US" dirty="0"/>
              <a:t>Gathering information for the BOSCOC that lets us know, as a State, what areas we lack resources in.</a:t>
            </a:r>
          </a:p>
          <a:p>
            <a:pPr lvl="1"/>
            <a:r>
              <a:rPr lang="en-US" dirty="0"/>
              <a:t>Compiled data will help the BOSCOC plan for further development of programs and services that benefit those who are experiencing homelessness.</a:t>
            </a:r>
          </a:p>
          <a:p>
            <a:pPr lvl="1"/>
            <a:r>
              <a:rPr lang="en-US" dirty="0"/>
              <a:t>Allows for the voice of service recipients in the guidance for the development of new resources</a:t>
            </a:r>
            <a:r>
              <a:rPr lang="en-US" dirty="0" smtClean="0"/>
              <a:t>.</a:t>
            </a:r>
            <a:endParaRPr lang="en-US" dirty="0"/>
          </a:p>
        </p:txBody>
      </p:sp>
    </p:spTree>
    <p:extLst>
      <p:ext uri="{BB962C8B-B14F-4D97-AF65-F5344CB8AC3E}">
        <p14:creationId xmlns:p14="http://schemas.microsoft.com/office/powerpoint/2010/main" val="69045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41663"/>
            <a:ext cx="10018713" cy="768531"/>
          </a:xfrm>
        </p:spPr>
        <p:txBody>
          <a:bodyPr/>
          <a:lstStyle/>
          <a:p>
            <a:r>
              <a:rPr lang="en-US" dirty="0" smtClean="0"/>
              <a:t>Instructions, continued</a:t>
            </a:r>
            <a:endParaRPr lang="en-US" dirty="0"/>
          </a:p>
        </p:txBody>
      </p:sp>
      <p:sp>
        <p:nvSpPr>
          <p:cNvPr id="3" name="Content Placeholder 2"/>
          <p:cNvSpPr>
            <a:spLocks noGrp="1"/>
          </p:cNvSpPr>
          <p:nvPr>
            <p:ph idx="1"/>
          </p:nvPr>
        </p:nvSpPr>
        <p:spPr>
          <a:xfrm>
            <a:off x="1484309" y="1558834"/>
            <a:ext cx="10018713" cy="5599612"/>
          </a:xfrm>
        </p:spPr>
        <p:txBody>
          <a:bodyPr>
            <a:normAutofit fontScale="92500" lnSpcReduction="20000"/>
          </a:bodyPr>
          <a:lstStyle/>
          <a:p>
            <a:pPr lvl="0"/>
            <a:r>
              <a:rPr lang="en-US" dirty="0"/>
              <a:t>Make every attempt to have survey takers access the survey monkey link if at all possible.  Agencies can do this by making a computer station or laptops available.</a:t>
            </a:r>
          </a:p>
          <a:p>
            <a:pPr lvl="0"/>
            <a:r>
              <a:rPr lang="en-US" dirty="0"/>
              <a:t>If computer access to participants is not possible, administer survey through the use of pen and paper.</a:t>
            </a:r>
          </a:p>
          <a:p>
            <a:pPr lvl="0"/>
            <a:r>
              <a:rPr lang="en-US" dirty="0"/>
              <a:t>In all possibly instances, have the survey respondent take the survey by themselves.  If someone asks for your assistance, then keep your assistance to the minimal amount possible.  </a:t>
            </a:r>
          </a:p>
          <a:p>
            <a:pPr lvl="0"/>
            <a:r>
              <a:rPr lang="en-US" dirty="0"/>
              <a:t>Please tell respondents that the survey is completely voluntary, and if they feel like they do not want to answer a question, they do not have to.</a:t>
            </a:r>
          </a:p>
          <a:p>
            <a:pPr lvl="0"/>
            <a:r>
              <a:rPr lang="en-US" dirty="0"/>
              <a:t>Let the respondents know that the survey should take no more than 15 minutes to complete.</a:t>
            </a:r>
          </a:p>
          <a:p>
            <a:pPr lvl="0"/>
            <a:r>
              <a:rPr lang="en-US" dirty="0"/>
              <a:t>When the survey has been completed, please have the respondent put the survey in an unmarked envelope.</a:t>
            </a:r>
          </a:p>
          <a:p>
            <a:pPr lvl="0"/>
            <a:r>
              <a:rPr lang="en-US" dirty="0"/>
              <a:t>All paper surveys must be entered into Survey Monkey by a person other than the person who administered the survey.</a:t>
            </a:r>
          </a:p>
          <a:p>
            <a:pPr lvl="0"/>
            <a:r>
              <a:rPr lang="en-US" dirty="0"/>
              <a:t>When the survey has been completed, destroy the paper copies of the survey.</a:t>
            </a:r>
          </a:p>
          <a:p>
            <a:endParaRPr lang="en-US" dirty="0"/>
          </a:p>
          <a:p>
            <a:endParaRPr lang="en-US" dirty="0"/>
          </a:p>
        </p:txBody>
      </p:sp>
    </p:spTree>
    <p:extLst>
      <p:ext uri="{BB962C8B-B14F-4D97-AF65-F5344CB8AC3E}">
        <p14:creationId xmlns:p14="http://schemas.microsoft.com/office/powerpoint/2010/main" val="2516422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397</TotalTime>
  <Words>579</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GAPS Committee</vt:lpstr>
      <vt:lpstr>Needs Assessment</vt:lpstr>
      <vt:lpstr>Survey</vt:lpstr>
      <vt:lpstr>Survey Process</vt:lpstr>
      <vt:lpstr>Process</vt:lpstr>
      <vt:lpstr>Instructions for Completing Surveys</vt:lpstr>
      <vt:lpstr>Instructions,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GAPS Committee</dc:title>
  <dc:creator>Kim Cable</dc:creator>
  <cp:lastModifiedBy>Kim Cable</cp:lastModifiedBy>
  <cp:revision>6</cp:revision>
  <dcterms:created xsi:type="dcterms:W3CDTF">2017-11-08T12:51:04Z</dcterms:created>
  <dcterms:modified xsi:type="dcterms:W3CDTF">2017-11-09T21:23:27Z</dcterms:modified>
</cp:coreProperties>
</file>