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B987-BA9E-4544-A187-F885F9EDE0E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059A7-BF23-41C8-BC99-B8D931BF5A1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4676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B987-BA9E-4544-A187-F885F9EDE0E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059A7-BF23-41C8-BC99-B8D931BF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066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B987-BA9E-4544-A187-F885F9EDE0E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059A7-BF23-41C8-BC99-B8D931BF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569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B987-BA9E-4544-A187-F885F9EDE0E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059A7-BF23-41C8-BC99-B8D931BF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4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B987-BA9E-4544-A187-F885F9EDE0E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059A7-BF23-41C8-BC99-B8D931BF5A1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6369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B987-BA9E-4544-A187-F885F9EDE0E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059A7-BF23-41C8-BC99-B8D931BF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1391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B987-BA9E-4544-A187-F885F9EDE0E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059A7-BF23-41C8-BC99-B8D931BF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0656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B987-BA9E-4544-A187-F885F9EDE0E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059A7-BF23-41C8-BC99-B8D931BF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560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B987-BA9E-4544-A187-F885F9EDE0E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059A7-BF23-41C8-BC99-B8D931BF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504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8F8B987-BA9E-4544-A187-F885F9EDE0E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C8059A7-BF23-41C8-BC99-B8D931BF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3099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B987-BA9E-4544-A187-F885F9EDE0E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059A7-BF23-41C8-BC99-B8D931BF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00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8F8B987-BA9E-4544-A187-F885F9EDE0E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C8059A7-BF23-41C8-BC99-B8D931BF5A1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4793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Rapid Re-Housing Data Workflow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Institute for Community Alliances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70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RRH Workflow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Create Client/update profile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Create HH is Applicable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Entry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Is created when the client is deemed as eligible for the program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You have the funding available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The client wants the program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Client is determined to meet the requirements of the program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Type is HUD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Do NOT have to be moved into housing at time of entry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Could overlap with a shelter entry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60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Residential Move in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Residential Move In Date is currently a RRH specific element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This is the date the client </a:t>
            </a:r>
            <a:r>
              <a:rPr lang="en-US" sz="2200" dirty="0" smtClean="0"/>
              <a:t>moves </a:t>
            </a:r>
            <a:r>
              <a:rPr lang="en-US" sz="2200" dirty="0" smtClean="0"/>
              <a:t>into </a:t>
            </a:r>
            <a:r>
              <a:rPr lang="en-US" sz="2200" smtClean="0"/>
              <a:t>the </a:t>
            </a:r>
            <a:r>
              <a:rPr lang="en-US" sz="2200" smtClean="0"/>
              <a:t>apartment</a:t>
            </a:r>
            <a:endParaRPr lang="en-US" sz="22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Will most likely be after the entry date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MUST be answered on an interim review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Use Update as Review Type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The date of the Interim Review and Move in Date must match and it is the day the client moves into apartment.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Need to answer this question for all members of the household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22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8495" y="4941815"/>
            <a:ext cx="7469747" cy="92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45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Exit the client once the assistance is done</a:t>
            </a:r>
            <a:r>
              <a:rPr lang="en-US" sz="2200" dirty="0" smtClean="0"/>
              <a:t>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If the client never enters housing: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You still create an entry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You will not answer the Move In Date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You will exit that client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Either the date they have timed out (if your agency has implemented a time limit for housing search)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Or the date of last contact with the client, if the client has disappeared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84048" lvl="2" indent="0">
              <a:buNone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9810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Incorrect Data Workflows: </a:t>
            </a:r>
            <a:r>
              <a:rPr lang="en-US" sz="3600" dirty="0" smtClean="0"/>
              <a:t>for clients who do not find housing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Not creating an entry/exit for the client at all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Creating an entry and deleting it if they do not get into housing</a:t>
            </a:r>
            <a:endParaRPr lang="en-US" sz="28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rgbClr val="00B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B050"/>
                </a:solidFill>
              </a:rPr>
              <a:t>Correct: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B050"/>
                </a:solidFill>
              </a:rPr>
              <a:t>Client has an entry and an exit in the system </a:t>
            </a:r>
            <a:endParaRPr lang="en-US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541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2585</TotalTime>
  <Words>263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Retrospect</vt:lpstr>
      <vt:lpstr>Rapid Re-Housing Data Workflow</vt:lpstr>
      <vt:lpstr>RRH Workflow</vt:lpstr>
      <vt:lpstr>Residential Move in Date</vt:lpstr>
      <vt:lpstr>Exit</vt:lpstr>
      <vt:lpstr>Incorrect Data Workflows: for clients who do not find housing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Rapid Re-Housing Data Workflow</dc:title>
  <dc:creator>Leigh Polodna</dc:creator>
  <cp:lastModifiedBy>Leigh Polodna</cp:lastModifiedBy>
  <cp:revision>19</cp:revision>
  <dcterms:created xsi:type="dcterms:W3CDTF">2017-08-07T16:05:08Z</dcterms:created>
  <dcterms:modified xsi:type="dcterms:W3CDTF">2017-08-11T12:47:11Z</dcterms:modified>
</cp:coreProperties>
</file>