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6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6" r:id="rId9"/>
    <p:sldId id="268" r:id="rId10"/>
    <p:sldId id="267" r:id="rId11"/>
    <p:sldId id="265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24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4477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005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450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138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098627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46490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29531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786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572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42A54C80-263E-416B-A8E0-580EDEADCBDC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047814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924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4895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354227"/>
            <a:ext cx="10318418" cy="5139149"/>
          </a:xfrm>
        </p:spPr>
        <p:txBody>
          <a:bodyPr/>
          <a:lstStyle/>
          <a:p>
            <a:r>
              <a:rPr lang="en-US" sz="4800" dirty="0" smtClean="0">
                <a:solidFill>
                  <a:srgbClr val="0070C0"/>
                </a:solidFill>
              </a:rPr>
              <a:t>Y</a:t>
            </a:r>
            <a:r>
              <a:rPr lang="en-US" sz="4800" dirty="0" smtClean="0">
                <a:solidFill>
                  <a:srgbClr val="C00000"/>
                </a:solidFill>
              </a:rPr>
              <a:t>A</a:t>
            </a:r>
            <a:r>
              <a:rPr lang="en-US" sz="4800" dirty="0" smtClean="0">
                <a:solidFill>
                  <a:srgbClr val="FFC000"/>
                </a:solidFill>
              </a:rPr>
              <a:t>B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>
                <a:solidFill>
                  <a:srgbClr val="7030A0"/>
                </a:solidFill>
              </a:rPr>
              <a:t>2</a:t>
            </a:r>
            <a:r>
              <a:rPr lang="en-US" sz="4800" dirty="0" smtClean="0">
                <a:solidFill>
                  <a:srgbClr val="00B050"/>
                </a:solidFill>
              </a:rPr>
              <a:t>0</a:t>
            </a:r>
            <a:r>
              <a:rPr lang="en-US" sz="4800" dirty="0" smtClean="0">
                <a:solidFill>
                  <a:srgbClr val="FF0000"/>
                </a:solidFill>
              </a:rPr>
              <a:t>1</a:t>
            </a:r>
            <a:r>
              <a:rPr lang="en-US" sz="4800" dirty="0" smtClean="0">
                <a:solidFill>
                  <a:srgbClr val="0070C0"/>
                </a:solidFill>
              </a:rPr>
              <a:t>7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4800" b="1" dirty="0" smtClean="0">
                <a:solidFill>
                  <a:srgbClr val="00B050"/>
                </a:solidFill>
              </a:rPr>
              <a:t>T-shirt Contest</a:t>
            </a:r>
            <a:br>
              <a:rPr lang="en-US" sz="4800" b="1" dirty="0" smtClean="0">
                <a:solidFill>
                  <a:srgbClr val="00B050"/>
                </a:solidFill>
              </a:rPr>
            </a:br>
            <a:r>
              <a:rPr lang="en-US" sz="4800" b="1" dirty="0" smtClean="0">
                <a:solidFill>
                  <a:srgbClr val="00B050"/>
                </a:solidFill>
              </a:rPr>
              <a:t/>
            </a:r>
            <a:br>
              <a:rPr lang="en-US" sz="4800" b="1" dirty="0" smtClean="0">
                <a:solidFill>
                  <a:srgbClr val="00B050"/>
                </a:solidFill>
              </a:rPr>
            </a:br>
            <a:r>
              <a:rPr lang="en-US" sz="2000" b="1" dirty="0" smtClean="0">
                <a:solidFill>
                  <a:srgbClr val="7030A0"/>
                </a:solidFill>
              </a:rPr>
              <a:t>A Place where Youth have a voice!!!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400" b="0" dirty="0" err="1" smtClean="0"/>
              <a:t>WIBOSCoC</a:t>
            </a:r>
            <a:r>
              <a:rPr lang="en-US" sz="1400" b="0" dirty="0" smtClean="0"/>
              <a:t> Youth Advisory Board(YAB) </a:t>
            </a:r>
          </a:p>
        </p:txBody>
      </p:sp>
    </p:spTree>
    <p:extLst>
      <p:ext uri="{BB962C8B-B14F-4D97-AF65-F5344CB8AC3E}">
        <p14:creationId xmlns:p14="http://schemas.microsoft.com/office/powerpoint/2010/main" val="319061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</a:rPr>
              <a:t>A chance to </a:t>
            </a:r>
            <a:r>
              <a:rPr lang="en-US" dirty="0" err="1" smtClean="0">
                <a:solidFill>
                  <a:srgbClr val="0070C0"/>
                </a:solidFill>
              </a:rPr>
              <a:t>to</a:t>
            </a:r>
            <a:r>
              <a:rPr lang="en-US" dirty="0" smtClean="0">
                <a:solidFill>
                  <a:srgbClr val="0070C0"/>
                </a:solidFill>
              </a:rPr>
              <a:t> survive………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Age 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78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WINNERS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1st…… 2nd…….. 3rd……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50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4"/>
            <a:ext cx="10178322" cy="339054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Third Place……..</a:t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/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 smtClean="0">
                <a:solidFill>
                  <a:srgbClr val="7030A0"/>
                </a:solidFill>
              </a:rPr>
              <a:t>Justin</a:t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dirty="0" smtClean="0">
                <a:solidFill>
                  <a:srgbClr val="7030A0"/>
                </a:solidFill>
              </a:rPr>
              <a:t/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dirty="0" smtClean="0">
                <a:solidFill>
                  <a:srgbClr val="7030A0"/>
                </a:solidFill>
              </a:rPr>
              <a:t>AGE 23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386" y="0"/>
            <a:ext cx="5296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361296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Second Place…….</a:t>
            </a:r>
            <a:br>
              <a:rPr lang="en-US" dirty="0" smtClean="0">
                <a:solidFill>
                  <a:srgbClr val="92D050"/>
                </a:solidFill>
              </a:rPr>
            </a:br>
            <a:r>
              <a:rPr lang="en-US" dirty="0">
                <a:solidFill>
                  <a:srgbClr val="92D050"/>
                </a:solidFill>
              </a:rPr>
              <a:t/>
            </a:r>
            <a:br>
              <a:rPr lang="en-US" dirty="0">
                <a:solidFill>
                  <a:srgbClr val="92D050"/>
                </a:solidFill>
              </a:rPr>
            </a:br>
            <a:r>
              <a:rPr lang="en-US" dirty="0" err="1" smtClean="0">
                <a:solidFill>
                  <a:srgbClr val="92D050"/>
                </a:solidFill>
              </a:rPr>
              <a:t>Lashawnda</a:t>
            </a:r>
            <a:r>
              <a:rPr lang="en-US" dirty="0" smtClean="0">
                <a:solidFill>
                  <a:srgbClr val="92D050"/>
                </a:solidFill>
              </a:rPr>
              <a:t/>
            </a:r>
            <a:br>
              <a:rPr lang="en-US" dirty="0" smtClean="0">
                <a:solidFill>
                  <a:srgbClr val="92D050"/>
                </a:solidFill>
              </a:rPr>
            </a:br>
            <a:r>
              <a:rPr lang="en-US" dirty="0">
                <a:solidFill>
                  <a:srgbClr val="92D050"/>
                </a:solidFill>
              </a:rPr>
              <a:t/>
            </a:r>
            <a:br>
              <a:rPr lang="en-US" dirty="0">
                <a:solidFill>
                  <a:srgbClr val="92D050"/>
                </a:solidFill>
              </a:rPr>
            </a:br>
            <a:r>
              <a:rPr lang="en-US" dirty="0" smtClean="0">
                <a:solidFill>
                  <a:srgbClr val="92D050"/>
                </a:solidFill>
              </a:rPr>
              <a:t>Age: 21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149" y="110836"/>
            <a:ext cx="5296756" cy="664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9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4"/>
            <a:ext cx="10178322" cy="432965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First place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WINNER!!!!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/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 err="1" smtClean="0">
                <a:solidFill>
                  <a:srgbClr val="C00000"/>
                </a:solidFill>
              </a:rPr>
              <a:t>Domonic</a:t>
            </a: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/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age: 19</a:t>
            </a: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244" y="157019"/>
            <a:ext cx="5296756" cy="670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2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dirty="0" smtClean="0">
                <a:solidFill>
                  <a:srgbClr val="FF0000"/>
                </a:solidFill>
              </a:rPr>
              <a:t>Thank you to all who participated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4300" dirty="0" smtClean="0">
                <a:solidFill>
                  <a:srgbClr val="00B0F0"/>
                </a:solidFill>
              </a:rPr>
              <a:t>Y</a:t>
            </a:r>
            <a:r>
              <a:rPr lang="en-US" sz="4300" dirty="0" smtClean="0">
                <a:solidFill>
                  <a:srgbClr val="7030A0"/>
                </a:solidFill>
              </a:rPr>
              <a:t>A</a:t>
            </a:r>
            <a:r>
              <a:rPr lang="en-US" sz="4300" dirty="0" smtClean="0">
                <a:solidFill>
                  <a:srgbClr val="FF0000"/>
                </a:solidFill>
              </a:rPr>
              <a:t>B</a:t>
            </a:r>
            <a:r>
              <a:rPr lang="en-US" sz="4300" dirty="0" smtClean="0"/>
              <a:t> </a:t>
            </a:r>
          </a:p>
          <a:p>
            <a:r>
              <a:rPr lang="en-US" dirty="0" smtClean="0"/>
              <a:t>Balance of State Youth Advisory Board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1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5894" y="382385"/>
            <a:ext cx="11815894" cy="1492132"/>
          </a:xfrm>
          <a:scene3d>
            <a:camera prst="perspectiveHeroicExtremeLeftFacing"/>
            <a:lightRig rig="threePt" dir="t"/>
          </a:scene3d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00B0F0"/>
                </a:solidFill>
              </a:rPr>
              <a:t>Thank</a:t>
            </a:r>
            <a:r>
              <a:rPr lang="en-US" sz="6000" dirty="0" smtClean="0"/>
              <a:t> </a:t>
            </a:r>
            <a:r>
              <a:rPr lang="en-US" sz="6000" dirty="0" smtClean="0">
                <a:solidFill>
                  <a:srgbClr val="FFC000"/>
                </a:solidFill>
              </a:rPr>
              <a:t>You</a:t>
            </a:r>
            <a:r>
              <a:rPr lang="en-US" sz="6000" dirty="0" smtClean="0"/>
              <a:t> </a:t>
            </a:r>
            <a:r>
              <a:rPr lang="en-US" sz="6000" dirty="0" smtClean="0">
                <a:solidFill>
                  <a:srgbClr val="00B050"/>
                </a:solidFill>
              </a:rPr>
              <a:t>to</a:t>
            </a:r>
            <a:r>
              <a:rPr lang="en-US" sz="6000" dirty="0" smtClean="0"/>
              <a:t> </a:t>
            </a:r>
            <a:r>
              <a:rPr lang="en-US" sz="6000" dirty="0" smtClean="0">
                <a:solidFill>
                  <a:srgbClr val="FF0000"/>
                </a:solidFill>
              </a:rPr>
              <a:t>our</a:t>
            </a:r>
            <a:r>
              <a:rPr lang="en-US" sz="6000" dirty="0" smtClean="0"/>
              <a:t> </a:t>
            </a:r>
            <a:r>
              <a:rPr lang="en-US" sz="6000" dirty="0" smtClean="0">
                <a:solidFill>
                  <a:srgbClr val="7030A0"/>
                </a:solidFill>
              </a:rPr>
              <a:t>sponsors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578" y="1670995"/>
            <a:ext cx="8604422" cy="3713042"/>
          </a:xfr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The Salvation Army in Rice Lake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B050"/>
                </a:solidFill>
              </a:rPr>
              <a:t>Team Apparel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 smtClean="0">
                <a:solidFill>
                  <a:srgbClr val="7030A0"/>
                </a:solidFill>
              </a:rPr>
              <a:t>Framemakers</a:t>
            </a:r>
            <a:endParaRPr lang="en-US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B0F0"/>
                </a:solidFill>
              </a:rPr>
              <a:t>4imprint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Thirty One Bags-Joy Strasburg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C00000"/>
                </a:solidFill>
              </a:rPr>
              <a:t>Nested Real Estate-Peggy Varilla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7030A0"/>
                </a:solidFill>
              </a:rPr>
              <a:t>Deb Rosin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70C0"/>
                </a:solidFill>
              </a:rPr>
              <a:t>Pat </a:t>
            </a:r>
            <a:r>
              <a:rPr lang="en-US" dirty="0" err="1" smtClean="0">
                <a:solidFill>
                  <a:srgbClr val="0070C0"/>
                </a:solidFill>
              </a:rPr>
              <a:t>Leigl</a:t>
            </a:r>
            <a:endParaRPr lang="en-US" dirty="0" smtClean="0">
              <a:solidFill>
                <a:srgbClr val="0070C0"/>
              </a:solidFill>
            </a:endParaRPr>
          </a:p>
          <a:p>
            <a:pPr marL="457200" indent="-4572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87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424874"/>
            <a:ext cx="8187071" cy="4713642"/>
          </a:xfrm>
        </p:spPr>
        <p:txBody>
          <a:bodyPr anchor="t">
            <a:normAutofit/>
          </a:bodyPr>
          <a:lstStyle/>
          <a:p>
            <a:r>
              <a:rPr lang="en-US" sz="8000" dirty="0" smtClean="0">
                <a:solidFill>
                  <a:srgbClr val="FF0000"/>
                </a:solidFill>
              </a:rPr>
              <a:t>What housing means 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0996030">
            <a:off x="4638061" y="2127536"/>
            <a:ext cx="8869258" cy="2499316"/>
          </a:xfrm>
        </p:spPr>
        <p:txBody>
          <a:bodyPr>
            <a:noAutofit/>
          </a:bodyPr>
          <a:lstStyle/>
          <a:p>
            <a:r>
              <a:rPr lang="en-US" sz="7200" dirty="0" smtClean="0"/>
              <a:t>To our youth...........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83357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150565" y="729673"/>
            <a:ext cx="8127035" cy="2318327"/>
          </a:xfrm>
        </p:spPr>
        <p:txBody>
          <a:bodyPr anchor="t">
            <a:normAutofit fontScale="90000"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A childhood for my daughter…….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Age….21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62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>
                <a:solidFill>
                  <a:srgbClr val="00B0F0"/>
                </a:solidFill>
              </a:rPr>
              <a:t>I get to protect my kids……….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AGE….20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5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Time to BEE yourself………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AGE</a:t>
            </a:r>
            <a:r>
              <a:rPr lang="en-US" dirty="0" smtClean="0"/>
              <a:t>………23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51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5911" y="344215"/>
            <a:ext cx="8187071" cy="4064627"/>
          </a:xfrm>
        </p:spPr>
        <p:txBody>
          <a:bodyPr anchor="t">
            <a:noAutofit/>
          </a:bodyPr>
          <a:lstStyle/>
          <a:p>
            <a:r>
              <a:rPr lang="en-US" sz="6000" dirty="0" smtClean="0">
                <a:solidFill>
                  <a:srgbClr val="7030A0"/>
                </a:solidFill>
              </a:rPr>
              <a:t>TLP gave me housing &amp; the tools &amp; guidance to maintain housing………..</a:t>
            </a:r>
            <a:endParaRPr lang="en-US" sz="6000" dirty="0">
              <a:solidFill>
                <a:srgbClr val="7030A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Age</a:t>
            </a:r>
            <a:r>
              <a:rPr lang="en-US" dirty="0" smtClean="0"/>
              <a:t>…….19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90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>
                <a:solidFill>
                  <a:srgbClr val="92D050"/>
                </a:solidFill>
              </a:rPr>
              <a:t>A safe place to lay my head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Age……17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55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To make something of myself………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Age 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55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136</TotalTime>
  <Words>137</Words>
  <Application>Microsoft Office PowerPoint</Application>
  <PresentationFormat>Widescreen</PresentationFormat>
  <Paragraphs>36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Gill Sans MT</vt:lpstr>
      <vt:lpstr>Impact</vt:lpstr>
      <vt:lpstr>Wingdings</vt:lpstr>
      <vt:lpstr>Badge</vt:lpstr>
      <vt:lpstr>YAB 2017 T-shirt Contest  A Place where Youth have a voice!!!</vt:lpstr>
      <vt:lpstr>Thank You to our sponsors</vt:lpstr>
      <vt:lpstr>What housing means </vt:lpstr>
      <vt:lpstr>A childhood for my daughter…….</vt:lpstr>
      <vt:lpstr>I get to protect my kids……….</vt:lpstr>
      <vt:lpstr>Time to BEE yourself……… </vt:lpstr>
      <vt:lpstr>TLP gave me housing &amp; the tools &amp; guidance to maintain housing………..</vt:lpstr>
      <vt:lpstr>A safe place to lay my head</vt:lpstr>
      <vt:lpstr>To make something of myself………</vt:lpstr>
      <vt:lpstr>A chance to to survive………</vt:lpstr>
      <vt:lpstr>WINNERS</vt:lpstr>
      <vt:lpstr>Third Place……..  Justin  AGE 23</vt:lpstr>
      <vt:lpstr>Second Place…….  Lashawnda  Age: 21</vt:lpstr>
      <vt:lpstr>First place  WINNER!!!!  Domonic  age: 19 </vt:lpstr>
      <vt:lpstr>Thank you to all who participated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Jeanette Petts</dc:creator>
  <cp:lastModifiedBy>Meika Burnikel</cp:lastModifiedBy>
  <cp:revision>15</cp:revision>
  <dcterms:created xsi:type="dcterms:W3CDTF">2017-02-09T04:48:26Z</dcterms:created>
  <dcterms:modified xsi:type="dcterms:W3CDTF">2017-11-06T15:53:14Z</dcterms:modified>
</cp:coreProperties>
</file>